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bad4bfce482d494e" /><Relationship Type="http://schemas.openxmlformats.org/officeDocument/2006/relationships/extended-properties" Target="/docProps/app.xml" Id="Ra687d8a1e39240f9" /><Relationship Type="http://schemas.openxmlformats.org/officeDocument/2006/relationships/officeDocument" Target="/ppt/presentation.xml" Id="R9bad0473aae74af8" /></Relationships>
</file>

<file path=ppt/presentation.xml><?xml version="1.0" encoding="utf-8"?>
<p:presentation xmlns:p="http://schemas.openxmlformats.org/presentationml/2006/main">
  <p:sldMasterIdLst>
    <p:sldMasterId xmlns:r="http://schemas.openxmlformats.org/officeDocument/2006/relationships" id="2147483648" r:id="Ra293f5f78cd54985"/>
  </p:sldMasterIdLst>
  <p:notesMasterIdLst>
    <p:notesMasterId xmlns:r="http://schemas.openxmlformats.org/officeDocument/2006/relationships" r:id="R9f7b3b1d80a94a4e"/>
  </p:notesMasterIdLst>
  <p:sldIdLst>
    <p:sldId xmlns:r="http://schemas.openxmlformats.org/officeDocument/2006/relationships" id="256" r:id="R5c466e881a54447d"/>
    <p:sldId xmlns:r="http://schemas.openxmlformats.org/officeDocument/2006/relationships" id="257" r:id="R8acf41fae6184b01"/>
    <p:sldId xmlns:r="http://schemas.openxmlformats.org/officeDocument/2006/relationships" id="258" r:id="R2ed7a32ef2e14b75"/>
    <p:sldId xmlns:r="http://schemas.openxmlformats.org/officeDocument/2006/relationships" id="259" r:id="Re68dd240303840dc"/>
    <p:sldId xmlns:r="http://schemas.openxmlformats.org/officeDocument/2006/relationships" id="260" r:id="R2ce5f850faf34562"/>
    <p:sldId xmlns:r="http://schemas.openxmlformats.org/officeDocument/2006/relationships" id="261" r:id="R7ea845bb54bf4259"/>
    <p:sldId xmlns:r="http://schemas.openxmlformats.org/officeDocument/2006/relationships" id="262" r:id="Rebc437ad0a6f48f3"/>
    <p:sldId xmlns:r="http://schemas.openxmlformats.org/officeDocument/2006/relationships" id="263" r:id="R1092bf0e18824bb2"/>
    <p:sldId xmlns:r="http://schemas.openxmlformats.org/officeDocument/2006/relationships" id="264" r:id="Rb0b1e934e1e14bfb"/>
    <p:sldId xmlns:r="http://schemas.openxmlformats.org/officeDocument/2006/relationships" id="265" r:id="Rd760be471c824f75"/>
    <p:sldId xmlns:r="http://schemas.openxmlformats.org/officeDocument/2006/relationships" id="266" r:id="R7b53abfef3354d3f"/>
    <p:sldId xmlns:r="http://schemas.openxmlformats.org/officeDocument/2006/relationships" id="267" r:id="Rd9eed083a6ca4d23"/>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a6648a7bff594fa9" /><Relationship Type="http://schemas.openxmlformats.org/officeDocument/2006/relationships/slideMaster" Target="/ppt/slideMasters/slideMaster1.xml" Id="Ra293f5f78cd54985" /><Relationship Type="http://schemas.openxmlformats.org/officeDocument/2006/relationships/notesMaster" Target="/ppt/notesMasters/notesMaster1.xml" Id="R9f7b3b1d80a94a4e" /><Relationship Type="http://schemas.openxmlformats.org/officeDocument/2006/relationships/presProps" Target="/ppt/presProps.xml" Id="R4689b986a6254ad8" /><Relationship Type="http://schemas.openxmlformats.org/officeDocument/2006/relationships/tableStyles" Target="/ppt/tableStyles.xml" Id="Rc7753ced98b54935" /><Relationship Type="http://schemas.openxmlformats.org/officeDocument/2006/relationships/slide" Target="/ppt/slides/slide1.xml" Id="R5c466e881a54447d" /><Relationship Type="http://schemas.openxmlformats.org/officeDocument/2006/relationships/slide" Target="/ppt/slides/slide2.xml" Id="R8acf41fae6184b01" /><Relationship Type="http://schemas.openxmlformats.org/officeDocument/2006/relationships/slide" Target="/ppt/slides/slide3.xml" Id="R2ed7a32ef2e14b75" /><Relationship Type="http://schemas.openxmlformats.org/officeDocument/2006/relationships/slide" Target="/ppt/slides/slide4.xml" Id="Re68dd240303840dc" /><Relationship Type="http://schemas.openxmlformats.org/officeDocument/2006/relationships/slide" Target="/ppt/slides/slide5.xml" Id="R2ce5f850faf34562" /><Relationship Type="http://schemas.openxmlformats.org/officeDocument/2006/relationships/slide" Target="/ppt/slides/slide6.xml" Id="R7ea845bb54bf4259" /><Relationship Type="http://schemas.openxmlformats.org/officeDocument/2006/relationships/slide" Target="/ppt/slides/slide7.xml" Id="Rebc437ad0a6f48f3" /><Relationship Type="http://schemas.openxmlformats.org/officeDocument/2006/relationships/slide" Target="/ppt/slides/slide8.xml" Id="R1092bf0e18824bb2" /><Relationship Type="http://schemas.openxmlformats.org/officeDocument/2006/relationships/slide" Target="/ppt/slides/slide9.xml" Id="Rb0b1e934e1e14bfb" /><Relationship Type="http://schemas.openxmlformats.org/officeDocument/2006/relationships/slide" Target="/ppt/slides/slide10.xml" Id="Rd760be471c824f75" /><Relationship Type="http://schemas.openxmlformats.org/officeDocument/2006/relationships/slide" Target="/ppt/slides/slide11.xml" Id="R7b53abfef3354d3f" /><Relationship Type="http://schemas.openxmlformats.org/officeDocument/2006/relationships/slide" Target="/ppt/slides/slide12.xml" Id="Rd9eed083a6ca4d2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e59f67de3d284650"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9bc7f961d6a74758" /><Relationship Type="http://schemas.openxmlformats.org/officeDocument/2006/relationships/notesMaster" Target="/ppt/notesMasters/notesMaster1.xml" Id="R1f7f125ae54c4ae4"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1fbfa275943a4a79" /><Relationship Type="http://schemas.openxmlformats.org/officeDocument/2006/relationships/notesMaster" Target="/ppt/notesMasters/notesMaster1.xml" Id="Rc914001c91c54c86"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c3cbed12981e466f" /><Relationship Type="http://schemas.openxmlformats.org/officeDocument/2006/relationships/notesMaster" Target="/ppt/notesMasters/notesMaster1.xml" Id="Rc4b734a863834c4e"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f402498d370f4f91" /><Relationship Type="http://schemas.openxmlformats.org/officeDocument/2006/relationships/notesMaster" Target="/ppt/notesMasters/notesMaster1.xml" Id="R265f9e0deb3f4087" /></Relationships>
</file>

<file path=ppt/notesSlides/_rels/notesSlide2.xml.rels>&#65279;<?xml version="1.0" encoding="utf-8"?><Relationships xmlns="http://schemas.openxmlformats.org/package/2006/relationships"><Relationship Type="http://schemas.openxmlformats.org/officeDocument/2006/relationships/slide" Target="/ppt/slides/slide2.xml" Id="Re1d3a19fa9574f6d" /><Relationship Type="http://schemas.openxmlformats.org/officeDocument/2006/relationships/notesMaster" Target="/ppt/notesMasters/notesMaster1.xml" Id="R78cc2fba88a946d8" /></Relationships>
</file>

<file path=ppt/notesSlides/_rels/notesSlide3.xml.rels>&#65279;<?xml version="1.0" encoding="utf-8"?><Relationships xmlns="http://schemas.openxmlformats.org/package/2006/relationships"><Relationship Type="http://schemas.openxmlformats.org/officeDocument/2006/relationships/slide" Target="/ppt/slides/slide3.xml" Id="Rc85c447d814145bd" /><Relationship Type="http://schemas.openxmlformats.org/officeDocument/2006/relationships/notesMaster" Target="/ppt/notesMasters/notesMaster1.xml" Id="R0e8681e618dc498a" /></Relationships>
</file>

<file path=ppt/notesSlides/_rels/notesSlide4.xml.rels>&#65279;<?xml version="1.0" encoding="utf-8"?><Relationships xmlns="http://schemas.openxmlformats.org/package/2006/relationships"><Relationship Type="http://schemas.openxmlformats.org/officeDocument/2006/relationships/slide" Target="/ppt/slides/slide4.xml" Id="Rc0ea2353e4414128" /><Relationship Type="http://schemas.openxmlformats.org/officeDocument/2006/relationships/notesMaster" Target="/ppt/notesMasters/notesMaster1.xml" Id="R95bdfbf1b8344730" /></Relationships>
</file>

<file path=ppt/notesSlides/_rels/notesSlide5.xml.rels>&#65279;<?xml version="1.0" encoding="utf-8"?><Relationships xmlns="http://schemas.openxmlformats.org/package/2006/relationships"><Relationship Type="http://schemas.openxmlformats.org/officeDocument/2006/relationships/slide" Target="/ppt/slides/slide5.xml" Id="Radb2dab5545842c4" /><Relationship Type="http://schemas.openxmlformats.org/officeDocument/2006/relationships/notesMaster" Target="/ppt/notesMasters/notesMaster1.xml" Id="R794e32c747af4af2" /></Relationships>
</file>

<file path=ppt/notesSlides/_rels/notesSlide6.xml.rels>&#65279;<?xml version="1.0" encoding="utf-8"?><Relationships xmlns="http://schemas.openxmlformats.org/package/2006/relationships"><Relationship Type="http://schemas.openxmlformats.org/officeDocument/2006/relationships/slide" Target="/ppt/slides/slide6.xml" Id="R9e0a581d78ed4fd4" /><Relationship Type="http://schemas.openxmlformats.org/officeDocument/2006/relationships/notesMaster" Target="/ppt/notesMasters/notesMaster1.xml" Id="R6db1b2aca33940bf" /></Relationships>
</file>

<file path=ppt/notesSlides/_rels/notesSlide7.xml.rels>&#65279;<?xml version="1.0" encoding="utf-8"?><Relationships xmlns="http://schemas.openxmlformats.org/package/2006/relationships"><Relationship Type="http://schemas.openxmlformats.org/officeDocument/2006/relationships/slide" Target="/ppt/slides/slide7.xml" Id="R90320e8fe7e04ec0" /><Relationship Type="http://schemas.openxmlformats.org/officeDocument/2006/relationships/notesMaster" Target="/ppt/notesMasters/notesMaster1.xml" Id="R6306274025594b96" /></Relationships>
</file>

<file path=ppt/notesSlides/_rels/notesSlide8.xml.rels>&#65279;<?xml version="1.0" encoding="utf-8"?><Relationships xmlns="http://schemas.openxmlformats.org/package/2006/relationships"><Relationship Type="http://schemas.openxmlformats.org/officeDocument/2006/relationships/slide" Target="/ppt/slides/slide8.xml" Id="Rdfc22fb6387543a1" /><Relationship Type="http://schemas.openxmlformats.org/officeDocument/2006/relationships/notesMaster" Target="/ppt/notesMasters/notesMaster1.xml" Id="R35cc99c17d254530" /></Relationships>
</file>

<file path=ppt/notesSlides/_rels/notesSlide9.xml.rels>&#65279;<?xml version="1.0" encoding="utf-8"?><Relationships xmlns="http://schemas.openxmlformats.org/package/2006/relationships"><Relationship Type="http://schemas.openxmlformats.org/officeDocument/2006/relationships/slide" Target="/ppt/slides/slide9.xml" Id="Rd42a4a7e3a024bb2" /><Relationship Type="http://schemas.openxmlformats.org/officeDocument/2006/relationships/notesMaster" Target="/ppt/notesMasters/notesMaster1.xml" Id="R38e9a24e4bec4d92"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Шаблон Освіта+. Замініть текст у квадратних дужках власними даними. Непотрібні слайди видаліть. Приклади роботи можна додати, скопіювавши відповідний слайд. Фото необов’язкове. Перед показом перегляньте презентацію та перевірте посилання.</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Опишіть конкретні спостереження. У першій частині назвіть те, що вдалося, у другій — питання для подальшої роботи. Не потрібно приписувати собі результати без підтверджень.</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Оберіть дві посильні цілі. Для кожної визначте конкретну дію та термін. Приклад: «Покращити самоперевірку; підготувати картку з двома запитаннями і випробувати на трьох уроках; протягом місяця».</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Замініть підказки справжніми посиланнями на власні матеріали. Перевірте права доступу перед показом. Робочу електронну адресу можна додати за бажанням. Авторська структура шаблону Освіта+ створена для представлення власного досвіду, розділи можна змінювати.</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Зазначте актуальні професійні відомості. У полі стажу можна описати педагогічну практику. Додайте категорію за наявності. Приватні контакти та дату народження додавати не потрібно.</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Запишіть 2–3 речення своїми словами. Приклад: «На початку роботи пояснюю, що має вийти. Даю час на власну відповідь. Після виконання обговорюємо, що вже вдалося і що можна поліпшити». Замініть приклад власним досвідом.</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Оберіть два прийоми. Назва методу сама по собі не показує вашу роботу. Поясніть дії учнів і що ви спостерігаєте. Приклад: читання із запитаннями; учні знаходять відповідь у тексті; учитель перевіряє, чи відповідь має підтвердження.</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Вкажіть тему, клас і дату. Опишіть один завершений приклад із власної практики. У результатах зазначте також труднощі, які залишилися. Повну розробку уроку можна подати за посиланням на останньому слайді.</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Зазначте період і спосіб спостереження. Для числових результатів потрібні власні записи та зрозуміла база порівняння. Участь у конкурсах можна додати окремим слайдом. Знеособте учнівські роботи для відкритої публікації.</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Впишіть дані зі своїх документів про навчання. Поруч із темою вкажіть дату, організатора та години. На цьому слайді достатньо двох прикладів, які найбільше вплинули на вашу роботу. Повний перелік можна залишити в Word-портфоліо.</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Додайте знімок сторінки своєї розробки у правій частині слайда через Вставлення → Зображення. Текстовий напис «Зображення матеріалу» видаліть. Залиште пропорції зображення. Для спільної роботи вкажіть свій внесок.</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Додайте два приклади відповідно до своїх обов’язків: учнівський проєкт, захід, робота з батьками або обмін досвідом із колегами. Для кожного поясніть свою роль і результат. Слайд можна видалити, якщо він не відповідає меті портфоліо.</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6a74ccec33934889"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40bc01760e394aec" /><Relationship Type="http://schemas.openxmlformats.org/officeDocument/2006/relationships/slideLayout" Target="/ppt/slideLayouts/slideLayout1.xml" Id="Rbfd05b1972304a74"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bfd05b1972304a74"/>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8173bfefb18d4d5a" /><Relationship Type="http://schemas.openxmlformats.org/officeDocument/2006/relationships/notesSlide" Target="/ppt/notesSlides/notesSlide1.xml" Id="Ra25182936a044e7d"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d65208aa9e4845af" /><Relationship Type="http://schemas.openxmlformats.org/officeDocument/2006/relationships/notesSlide" Target="/ppt/notesSlides/notesSlide10.xml" Id="R035a2e1d4b28485d"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445db8ce4958439c" /><Relationship Type="http://schemas.openxmlformats.org/officeDocument/2006/relationships/notesSlide" Target="/ppt/notesSlides/notesSlide11.xml" Id="Rb84c7a2d08314ef4"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88dc2e11568442a5" /><Relationship Type="http://schemas.openxmlformats.org/officeDocument/2006/relationships/notesSlide" Target="/ppt/notesSlides/notesSlide12.xml" Id="R14b9327826114646"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2949e1ccd2d0469e" /><Relationship Type="http://schemas.openxmlformats.org/officeDocument/2006/relationships/notesSlide" Target="/ppt/notesSlides/notesSlide2.xml" Id="R8761889335e544c7"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044499f2fa144dab" /><Relationship Type="http://schemas.openxmlformats.org/officeDocument/2006/relationships/notesSlide" Target="/ppt/notesSlides/notesSlide3.xml" Id="R098bb84031d74cb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ec623db4a7ce4710" /><Relationship Type="http://schemas.openxmlformats.org/officeDocument/2006/relationships/notesSlide" Target="/ppt/notesSlides/notesSlide4.xml" Id="R9fe0cb316468492e"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0b78d9820d684db8" /><Relationship Type="http://schemas.openxmlformats.org/officeDocument/2006/relationships/notesSlide" Target="/ppt/notesSlides/notesSlide5.xml" Id="R23769161b64f428d"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e95375c9ed9c4c97" /><Relationship Type="http://schemas.openxmlformats.org/officeDocument/2006/relationships/notesSlide" Target="/ppt/notesSlides/notesSlide6.xml" Id="Rec8d4cf25a024827"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935b689224174f9e" /><Relationship Type="http://schemas.openxmlformats.org/officeDocument/2006/relationships/notesSlide" Target="/ppt/notesSlides/notesSlide7.xml" Id="Rc72e71f458014609"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2f8301b2db654424" /><Relationship Type="http://schemas.openxmlformats.org/officeDocument/2006/relationships/notesSlide" Target="/ppt/notesSlides/notesSlide8.xml" Id="R8d345312f4a74288"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49594ac713eb4c4c" /><Relationship Type="http://schemas.openxmlformats.org/officeDocument/2006/relationships/notesSlide" Target="/ppt/notesSlides/notesSlide9.xml" Id="Re67584e6a67f4a49" /></Relationships>
</file>

<file path=ppt/slides/slide1.xml><?xml version="1.0" encoding="utf-8"?>
<p:sld xmlns:p="http://schemas.openxmlformats.org/presentationml/2006/main">
  <p:cSld>
    <p:bg>
      <p:bgPr>
        <a:solidFill xmlns:a="http://schemas.openxmlformats.org/drawingml/2006/main">
          <a:srgbClr val="EDF4F7"/>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7D2F7C6C-9069-49BA-932A-1EB8E451CE4E}"/>
              </a:ext>
            </a:extLst>
          </p:cNvPr>
          <p:cNvSpPr>
            <a:spLocks xmlns:a="http://schemas.openxmlformats.org/drawingml/2006/main" noGrp="1"/>
          </p:cNvSpPr>
          <p:nvPr/>
        </p:nvSpPr>
        <p:spPr>
          <a:xfrm xmlns:a="http://schemas.openxmlformats.org/drawingml/2006/main">
            <a:off x="723900" y="6305550"/>
            <a:ext cx="1905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00" b="0">
                <a:solidFill>
                  <a:srgbClr val="516370"/>
                </a:solidFill>
                <a:latin typeface="DejaVu Sans"/>
                <a:ea typeface="DejaVu Sans"/>
                <a:cs typeface="DejaVu Sans"/>
              </a:defRPr>
            </a:pPr>
            <a:r>
              <a:rPr sz="1200" b="0">
                <a:solidFill>
                  <a:srgbClr val="516370"/>
                </a:solidFill>
                <a:latin typeface="DejaVu Sans"/>
                <a:ea typeface="DejaVu Sans"/>
                <a:cs typeface="DejaVu Sans"/>
              </a:rPr>
              <a:t>Освіта+</a:t>
            </a:r>
          </a:p>
        </p:txBody>
      </p:sp>
      <p:sp>
        <p:nvSpPr>
          <p:cNvPr id="2" name="">
            <a:extLst xmlns:a="http://schemas.openxmlformats.org/drawingml/2006/main">
              <a:ext uri="{FF2B5EF4-FFF2-40B4-BE49-F238E27FC236}">
                <a16:creationId xmlns:a16="http://schemas.microsoft.com/office/drawing/2014/main" id="{1F755872-DFBC-468E-B0E6-A5186EBB6EBA}"/>
              </a:ext>
            </a:extLst>
          </p:cNvPr>
          <p:cNvSpPr>
            <a:spLocks xmlns:a="http://schemas.openxmlformats.org/drawingml/2006/main" noGrp="1"/>
          </p:cNvSpPr>
          <p:nvPr/>
        </p:nvSpPr>
        <p:spPr>
          <a:xfrm xmlns:a="http://schemas.openxmlformats.org/drawingml/2006/main">
            <a:off x="10858500" y="6286500"/>
            <a:ext cx="6096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75" b="0">
                <a:solidFill>
                  <a:srgbClr val="516370"/>
                </a:solidFill>
                <a:latin typeface="DejaVu Sans"/>
                <a:ea typeface="DejaVu Sans"/>
                <a:cs typeface="DejaVu Sans"/>
              </a:defRPr>
            </a:pPr>
            <a:r>
              <a:rPr sz="1275" b="0">
                <a:solidFill>
                  <a:srgbClr val="516370"/>
                </a:solidFill>
                <a:latin typeface="DejaVu Sans"/>
                <a:ea typeface="DejaVu Sans"/>
                <a:cs typeface="DejaVu Sans"/>
              </a:rPr>
              <a:t>01</a:t>
            </a:r>
          </a:p>
        </p:txBody>
      </p:sp>
      <p:sp>
        <p:nvSpPr>
          <p:cNvPr id="3" name="">
            <a:extLst xmlns:a="http://schemas.openxmlformats.org/drawingml/2006/main">
              <a:ext uri="{FF2B5EF4-FFF2-40B4-BE49-F238E27FC236}">
                <a16:creationId xmlns:a16="http://schemas.microsoft.com/office/drawing/2014/main" id="{6175A54A-39E3-465A-93B8-CA27B02945CD}"/>
              </a:ext>
            </a:extLst>
          </p:cNvPr>
          <p:cNvSpPr>
            <a:spLocks xmlns:a="http://schemas.openxmlformats.org/drawingml/2006/main" noGrp="1"/>
          </p:cNvSpPr>
          <p:nvPr/>
        </p:nvSpPr>
        <p:spPr>
          <a:xfrm xmlns:a="http://schemas.openxmlformats.org/drawingml/2006/main">
            <a:off x="723900" y="1219200"/>
            <a:ext cx="10382250" cy="1676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5400" b="1">
                <a:solidFill>
                  <a:srgbClr val="172B39"/>
                </a:solidFill>
                <a:latin typeface="DejaVu Sans"/>
                <a:ea typeface="DejaVu Sans"/>
                <a:cs typeface="DejaVu Sans"/>
              </a:defRPr>
            </a:pPr>
            <a:r>
              <a:rPr sz="5400" b="1">
                <a:solidFill>
                  <a:srgbClr val="172B39"/>
                </a:solidFill>
                <a:latin typeface="DejaVu Sans"/>
                <a:ea typeface="DejaVu Sans"/>
                <a:cs typeface="DejaVu Sans"/>
              </a:rPr>
              <a:t>Портфоліо</a:t>
            </a:r>
          </a:p>
          <a:p xmlns:a="http://schemas.openxmlformats.org/drawingml/2006/main">
            <a:pPr>
              <a:defRPr sz="5400" b="1">
                <a:solidFill>
                  <a:srgbClr val="172B39"/>
                </a:solidFill>
                <a:latin typeface="DejaVu Sans"/>
                <a:ea typeface="DejaVu Sans"/>
                <a:cs typeface="DejaVu Sans"/>
              </a:defRPr>
            </a:pPr>
            <a:r>
              <a:rPr sz="5400" b="1">
                <a:solidFill>
                  <a:srgbClr val="172B39"/>
                </a:solidFill>
                <a:latin typeface="DejaVu Sans"/>
                <a:ea typeface="DejaVu Sans"/>
                <a:cs typeface="DejaVu Sans"/>
              </a:rPr>
              <a:t>вчителя</a:t>
            </a:r>
          </a:p>
        </p:txBody>
      </p:sp>
      <p:sp>
        <p:nvSpPr>
          <p:cNvPr id="4" name="">
            <a:extLst xmlns:a="http://schemas.openxmlformats.org/drawingml/2006/main">
              <a:ext uri="{FF2B5EF4-FFF2-40B4-BE49-F238E27FC236}">
                <a16:creationId xmlns:a16="http://schemas.microsoft.com/office/drawing/2014/main" id="{214AAB4C-AC11-4910-A894-EE4CA56711B6}"/>
              </a:ext>
            </a:extLst>
          </p:cNvPr>
          <p:cNvSpPr>
            <a:spLocks xmlns:a="http://schemas.openxmlformats.org/drawingml/2006/main" noGrp="1"/>
          </p:cNvSpPr>
          <p:nvPr/>
        </p:nvSpPr>
        <p:spPr>
          <a:xfrm xmlns:a="http://schemas.openxmlformats.org/drawingml/2006/main">
            <a:off x="762000" y="3448050"/>
            <a:ext cx="1028700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700" b="1">
                <a:solidFill>
                  <a:srgbClr val="254D68"/>
                </a:solidFill>
                <a:latin typeface="DejaVu Sans"/>
                <a:ea typeface="DejaVu Sans"/>
                <a:cs typeface="DejaVu Sans"/>
              </a:defRPr>
            </a:pPr>
            <a:r>
              <a:rPr sz="2700" b="1">
                <a:solidFill>
                  <a:srgbClr val="254D68"/>
                </a:solidFill>
                <a:latin typeface="DejaVu Sans"/>
                <a:ea typeface="DejaVu Sans"/>
                <a:cs typeface="DejaVu Sans"/>
              </a:rPr>
              <a:t>[Прізвище та ім’я]</a:t>
            </a:r>
          </a:p>
        </p:txBody>
      </p:sp>
      <p:sp>
        <p:nvSpPr>
          <p:cNvPr id="5" name="">
            <a:extLst xmlns:a="http://schemas.openxmlformats.org/drawingml/2006/main">
              <a:ext uri="{FF2B5EF4-FFF2-40B4-BE49-F238E27FC236}">
                <a16:creationId xmlns:a16="http://schemas.microsoft.com/office/drawing/2014/main" id="{D9C59117-D795-41AD-95D3-6CD19F014E12}"/>
              </a:ext>
            </a:extLst>
          </p:cNvPr>
          <p:cNvSpPr>
            <a:spLocks xmlns:a="http://schemas.openxmlformats.org/drawingml/2006/main" noGrp="1"/>
          </p:cNvSpPr>
          <p:nvPr/>
        </p:nvSpPr>
        <p:spPr>
          <a:xfrm xmlns:a="http://schemas.openxmlformats.org/drawingml/2006/main">
            <a:off x="762000" y="4191000"/>
            <a:ext cx="1028700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[Посада та заклад освіти]</a:t>
            </a:r>
          </a:p>
        </p:txBody>
      </p:sp>
      <p:sp>
        <p:nvSpPr>
          <p:cNvPr id="6" name="">
            <a:extLst xmlns:a="http://schemas.openxmlformats.org/drawingml/2006/main">
              <a:ext uri="{FF2B5EF4-FFF2-40B4-BE49-F238E27FC236}">
                <a16:creationId xmlns:a16="http://schemas.microsoft.com/office/drawing/2014/main" id="{3FB3BEBD-FA68-43B4-98AE-07AF608A201C}"/>
              </a:ext>
            </a:extLst>
          </p:cNvPr>
          <p:cNvSpPr>
            <a:spLocks xmlns:a="http://schemas.openxmlformats.org/drawingml/2006/main" noGrp="1"/>
          </p:cNvSpPr>
          <p:nvPr/>
        </p:nvSpPr>
        <p:spPr>
          <a:xfrm xmlns:a="http://schemas.openxmlformats.org/drawingml/2006/main">
            <a:off x="762000" y="4914900"/>
            <a:ext cx="1028700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875" b="0">
                <a:solidFill>
                  <a:srgbClr val="516370"/>
                </a:solidFill>
                <a:latin typeface="DejaVu Sans"/>
                <a:ea typeface="DejaVu Sans"/>
                <a:cs typeface="DejaVu Sans"/>
              </a:defRPr>
            </a:pPr>
            <a:r>
              <a:rPr sz="1875" b="0">
                <a:solidFill>
                  <a:srgbClr val="516370"/>
                </a:solidFill>
                <a:latin typeface="DejaVu Sans"/>
                <a:ea typeface="DejaVu Sans"/>
                <a:cs typeface="DejaVu Sans"/>
              </a:rPr>
              <a:t>[Період портфоліо]</a:t>
            </a:r>
          </a:p>
        </p:txBody>
      </p:sp>
    </p:spTree>
    <p:extLst>
      <p:ext uri="{BB962C8B-B14F-4D97-AF65-F5344CB8AC3E}">
        <p14:creationId xmlns:p14="http://schemas.microsoft.com/office/powerpoint/2010/main" val="1165589592"/>
      </p:ext>
    </p:extLst>
  </p:cSld>
</p:sld>
</file>

<file path=ppt/slides/slide10.xml><?xml version="1.0" encoding="utf-8"?>
<p:sld xmlns:p="http://schemas.openxmlformats.org/presentationml/2006/main">
  <p:cSld>
    <p:bg>
      <p:bgPr>
        <a:solidFill xmlns:a="http://schemas.openxmlformats.org/drawingml/2006/main">
          <a:srgbClr val="EDF4F7"/>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2F391B2C-CF17-4839-93C1-8C42632CB92E}"/>
              </a:ext>
            </a:extLst>
          </p:cNvPr>
          <p:cNvSpPr>
            <a:spLocks xmlns:a="http://schemas.openxmlformats.org/drawingml/2006/main" noGrp="1"/>
          </p:cNvSpPr>
          <p:nvPr/>
        </p:nvSpPr>
        <p:spPr>
          <a:xfrm xmlns:a="http://schemas.openxmlformats.org/drawingml/2006/main">
            <a:off x="723900" y="533400"/>
            <a:ext cx="1074420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3300" b="1">
                <a:solidFill>
                  <a:srgbClr val="172B39"/>
                </a:solidFill>
                <a:latin typeface="DejaVu Sans"/>
                <a:ea typeface="DejaVu Sans"/>
                <a:cs typeface="DejaVu Sans"/>
              </a:defRPr>
            </a:pPr>
            <a:r>
              <a:rPr sz="3300" b="1">
                <a:solidFill>
                  <a:srgbClr val="172B39"/>
                </a:solidFill>
                <a:latin typeface="DejaVu Sans"/>
                <a:ea typeface="DejaVu Sans"/>
                <a:cs typeface="DejaVu Sans"/>
              </a:rPr>
              <a:t>Самоаналіз</a:t>
            </a:r>
          </a:p>
        </p:txBody>
      </p:sp>
      <p:sp>
        <p:nvSpPr>
          <p:cNvPr id="2" name="">
            <a:extLst xmlns:a="http://schemas.openxmlformats.org/drawingml/2006/main">
              <a:ext uri="{FF2B5EF4-FFF2-40B4-BE49-F238E27FC236}">
                <a16:creationId xmlns:a16="http://schemas.microsoft.com/office/drawing/2014/main" id="{0458CDBF-3212-403A-A0D8-CB744437EE6C}"/>
              </a:ext>
            </a:extLst>
          </p:cNvPr>
          <p:cNvSpPr>
            <a:spLocks xmlns:a="http://schemas.openxmlformats.org/drawingml/2006/main" noGrp="1"/>
          </p:cNvSpPr>
          <p:nvPr/>
        </p:nvSpPr>
        <p:spPr>
          <a:xfrm xmlns:a="http://schemas.openxmlformats.org/drawingml/2006/main">
            <a:off x="723900" y="6305550"/>
            <a:ext cx="1905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00" b="0">
                <a:solidFill>
                  <a:srgbClr val="516370"/>
                </a:solidFill>
                <a:latin typeface="DejaVu Sans"/>
                <a:ea typeface="DejaVu Sans"/>
                <a:cs typeface="DejaVu Sans"/>
              </a:defRPr>
            </a:pPr>
            <a:r>
              <a:rPr sz="1200" b="0">
                <a:solidFill>
                  <a:srgbClr val="516370"/>
                </a:solidFill>
                <a:latin typeface="DejaVu Sans"/>
                <a:ea typeface="DejaVu Sans"/>
                <a:cs typeface="DejaVu Sans"/>
              </a:rPr>
              <a:t>Освіта+</a:t>
            </a:r>
          </a:p>
        </p:txBody>
      </p:sp>
      <p:sp>
        <p:nvSpPr>
          <p:cNvPr id="3" name="">
            <a:extLst xmlns:a="http://schemas.openxmlformats.org/drawingml/2006/main">
              <a:ext uri="{FF2B5EF4-FFF2-40B4-BE49-F238E27FC236}">
                <a16:creationId xmlns:a16="http://schemas.microsoft.com/office/drawing/2014/main" id="{9D67614C-4406-4300-8434-1F940F88F9C9}"/>
              </a:ext>
            </a:extLst>
          </p:cNvPr>
          <p:cNvSpPr>
            <a:spLocks xmlns:a="http://schemas.openxmlformats.org/drawingml/2006/main" noGrp="1"/>
          </p:cNvSpPr>
          <p:nvPr/>
        </p:nvSpPr>
        <p:spPr>
          <a:xfrm xmlns:a="http://schemas.openxmlformats.org/drawingml/2006/main">
            <a:off x="10858500" y="6286500"/>
            <a:ext cx="6096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75" b="0">
                <a:solidFill>
                  <a:srgbClr val="516370"/>
                </a:solidFill>
                <a:latin typeface="DejaVu Sans"/>
                <a:ea typeface="DejaVu Sans"/>
                <a:cs typeface="DejaVu Sans"/>
              </a:defRPr>
            </a:pPr>
            <a:r>
              <a:rPr sz="1275" b="0">
                <a:solidFill>
                  <a:srgbClr val="516370"/>
                </a:solidFill>
                <a:latin typeface="DejaVu Sans"/>
                <a:ea typeface="DejaVu Sans"/>
                <a:cs typeface="DejaVu Sans"/>
              </a:rPr>
              <a:t>10</a:t>
            </a:r>
          </a:p>
        </p:txBody>
      </p:sp>
      <p:sp>
        <p:nvSpPr>
          <p:cNvPr id="4" name="">
            <a:extLst xmlns:a="http://schemas.openxmlformats.org/drawingml/2006/main">
              <a:ext uri="{FF2B5EF4-FFF2-40B4-BE49-F238E27FC236}">
                <a16:creationId xmlns:a16="http://schemas.microsoft.com/office/drawing/2014/main" id="{7B649109-72DC-45A3-98D9-8B3420F1DD1D}"/>
              </a:ext>
            </a:extLst>
          </p:cNvPr>
          <p:cNvSpPr>
            <a:spLocks xmlns:a="http://schemas.openxmlformats.org/drawingml/2006/main" noGrp="1"/>
          </p:cNvSpPr>
          <p:nvPr/>
        </p:nvSpPr>
        <p:spPr>
          <a:xfrm xmlns:a="http://schemas.openxmlformats.org/drawingml/2006/main">
            <a:off x="723900" y="2133600"/>
            <a:ext cx="4905375"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Що вдалося</a:t>
            </a:r>
          </a:p>
        </p:txBody>
      </p:sp>
      <p:sp>
        <p:nvSpPr>
          <p:cNvPr id="5" name="">
            <a:extLst xmlns:a="http://schemas.openxmlformats.org/drawingml/2006/main">
              <a:ext uri="{FF2B5EF4-FFF2-40B4-BE49-F238E27FC236}">
                <a16:creationId xmlns:a16="http://schemas.microsoft.com/office/drawing/2014/main" id="{C34D923D-683E-47D5-A0AB-09743549AE97}"/>
              </a:ext>
            </a:extLst>
          </p:cNvPr>
          <p:cNvSpPr>
            <a:spLocks xmlns:a="http://schemas.openxmlformats.org/drawingml/2006/main" noGrp="1"/>
          </p:cNvSpPr>
          <p:nvPr/>
        </p:nvSpPr>
        <p:spPr>
          <a:xfrm xmlns:a="http://schemas.openxmlformats.org/drawingml/2006/main">
            <a:off x="723900" y="2590800"/>
            <a:ext cx="4905375" cy="2857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[Конкретний результат]</a:t>
            </a:r>
          </a:p>
          <a:p xmlns:a="http://schemas.openxmlformats.org/drawingml/2006/main">
            <a:r>
              <a:t/>
            </a:r>
          </a:p>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[Чому вважаю його корисним]</a:t>
            </a:r>
          </a:p>
        </p:txBody>
      </p:sp>
      <p:sp>
        <p:nvSpPr>
          <p:cNvPr id="6" name="">
            <a:extLst xmlns:a="http://schemas.openxmlformats.org/drawingml/2006/main">
              <a:ext uri="{FF2B5EF4-FFF2-40B4-BE49-F238E27FC236}">
                <a16:creationId xmlns:a16="http://schemas.microsoft.com/office/drawing/2014/main" id="{2EC4055E-2A24-4CB6-9BA2-3F37772AA382}"/>
              </a:ext>
            </a:extLst>
          </p:cNvPr>
          <p:cNvSpPr>
            <a:spLocks xmlns:a="http://schemas.openxmlformats.org/drawingml/2006/main" noGrp="1"/>
          </p:cNvSpPr>
          <p:nvPr/>
        </p:nvSpPr>
        <p:spPr>
          <a:xfrm xmlns:a="http://schemas.openxmlformats.org/drawingml/2006/main">
            <a:off x="6419850" y="2133600"/>
            <a:ext cx="50482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Що потребує уваги</a:t>
            </a:r>
          </a:p>
        </p:txBody>
      </p:sp>
      <p:sp>
        <p:nvSpPr>
          <p:cNvPr id="7" name="">
            <a:extLst xmlns:a="http://schemas.openxmlformats.org/drawingml/2006/main">
              <a:ext uri="{FF2B5EF4-FFF2-40B4-BE49-F238E27FC236}">
                <a16:creationId xmlns:a16="http://schemas.microsoft.com/office/drawing/2014/main" id="{918A37E3-49D9-4353-985C-4E37E6533DC0}"/>
              </a:ext>
            </a:extLst>
          </p:cNvPr>
          <p:cNvSpPr>
            <a:spLocks xmlns:a="http://schemas.openxmlformats.org/drawingml/2006/main" noGrp="1"/>
          </p:cNvSpPr>
          <p:nvPr/>
        </p:nvSpPr>
        <p:spPr>
          <a:xfrm xmlns:a="http://schemas.openxmlformats.org/drawingml/2006/main">
            <a:off x="6419850" y="2590800"/>
            <a:ext cx="5048250" cy="2857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[Труднощі, які помічаю]</a:t>
            </a:r>
          </a:p>
          <a:p xmlns:a="http://schemas.openxmlformats.org/drawingml/2006/main">
            <a:r>
              <a:t/>
            </a:r>
          </a:p>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[Яку підтримку або зміну планую]</a:t>
            </a:r>
          </a:p>
        </p:txBody>
      </p:sp>
    </p:spTree>
    <p:extLst>
      <p:ext uri="{BB962C8B-B14F-4D97-AF65-F5344CB8AC3E}">
        <p14:creationId xmlns:p14="http://schemas.microsoft.com/office/powerpoint/2010/main" val="888306305"/>
      </p:ext>
    </p:extLst>
  </p:cSld>
</p:sld>
</file>

<file path=ppt/slides/slide1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4BD8E37A-BAB6-4AE1-8F25-CBCE06A34A34}"/>
              </a:ext>
            </a:extLst>
          </p:cNvPr>
          <p:cNvSpPr>
            <a:spLocks xmlns:a="http://schemas.openxmlformats.org/drawingml/2006/main" noGrp="1"/>
          </p:cNvSpPr>
          <p:nvPr/>
        </p:nvSpPr>
        <p:spPr>
          <a:xfrm xmlns:a="http://schemas.openxmlformats.org/drawingml/2006/main">
            <a:off x="723900" y="533400"/>
            <a:ext cx="1074420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3300" b="1">
                <a:solidFill>
                  <a:srgbClr val="172B39"/>
                </a:solidFill>
                <a:latin typeface="DejaVu Sans"/>
                <a:ea typeface="DejaVu Sans"/>
                <a:cs typeface="DejaVu Sans"/>
              </a:defRPr>
            </a:pPr>
            <a:r>
              <a:rPr sz="3300" b="1">
                <a:solidFill>
                  <a:srgbClr val="172B39"/>
                </a:solidFill>
                <a:latin typeface="DejaVu Sans"/>
                <a:ea typeface="DejaVu Sans"/>
                <a:cs typeface="DejaVu Sans"/>
              </a:rPr>
              <a:t>Наступні кроки</a:t>
            </a:r>
          </a:p>
        </p:txBody>
      </p:sp>
      <p:sp>
        <p:nvSpPr>
          <p:cNvPr id="2" name="">
            <a:extLst xmlns:a="http://schemas.openxmlformats.org/drawingml/2006/main">
              <a:ext uri="{FF2B5EF4-FFF2-40B4-BE49-F238E27FC236}">
                <a16:creationId xmlns:a16="http://schemas.microsoft.com/office/drawing/2014/main" id="{49D6C083-B453-4D39-95A4-BD4DC41A23B3}"/>
              </a:ext>
            </a:extLst>
          </p:cNvPr>
          <p:cNvSpPr>
            <a:spLocks xmlns:a="http://schemas.openxmlformats.org/drawingml/2006/main" noGrp="1"/>
          </p:cNvSpPr>
          <p:nvPr/>
        </p:nvSpPr>
        <p:spPr>
          <a:xfrm xmlns:a="http://schemas.openxmlformats.org/drawingml/2006/main">
            <a:off x="723900" y="6305550"/>
            <a:ext cx="1905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00" b="0">
                <a:solidFill>
                  <a:srgbClr val="516370"/>
                </a:solidFill>
                <a:latin typeface="DejaVu Sans"/>
                <a:ea typeface="DejaVu Sans"/>
                <a:cs typeface="DejaVu Sans"/>
              </a:defRPr>
            </a:pPr>
            <a:r>
              <a:rPr sz="1200" b="0">
                <a:solidFill>
                  <a:srgbClr val="516370"/>
                </a:solidFill>
                <a:latin typeface="DejaVu Sans"/>
                <a:ea typeface="DejaVu Sans"/>
                <a:cs typeface="DejaVu Sans"/>
              </a:rPr>
              <a:t>Освіта+</a:t>
            </a:r>
          </a:p>
        </p:txBody>
      </p:sp>
      <p:sp>
        <p:nvSpPr>
          <p:cNvPr id="3" name="">
            <a:extLst xmlns:a="http://schemas.openxmlformats.org/drawingml/2006/main">
              <a:ext uri="{FF2B5EF4-FFF2-40B4-BE49-F238E27FC236}">
                <a16:creationId xmlns:a16="http://schemas.microsoft.com/office/drawing/2014/main" id="{C5BE12C2-2131-4E0F-A47A-95E42079DD8B}"/>
              </a:ext>
            </a:extLst>
          </p:cNvPr>
          <p:cNvSpPr>
            <a:spLocks xmlns:a="http://schemas.openxmlformats.org/drawingml/2006/main" noGrp="1"/>
          </p:cNvSpPr>
          <p:nvPr/>
        </p:nvSpPr>
        <p:spPr>
          <a:xfrm xmlns:a="http://schemas.openxmlformats.org/drawingml/2006/main">
            <a:off x="10858500" y="6286500"/>
            <a:ext cx="6096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75" b="0">
                <a:solidFill>
                  <a:srgbClr val="516370"/>
                </a:solidFill>
                <a:latin typeface="DejaVu Sans"/>
                <a:ea typeface="DejaVu Sans"/>
                <a:cs typeface="DejaVu Sans"/>
              </a:defRPr>
            </a:pPr>
            <a:r>
              <a:rPr sz="1275" b="0">
                <a:solidFill>
                  <a:srgbClr val="516370"/>
                </a:solidFill>
                <a:latin typeface="DejaVu Sans"/>
                <a:ea typeface="DejaVu Sans"/>
                <a:cs typeface="DejaVu Sans"/>
              </a:rPr>
              <a:t>11</a:t>
            </a:r>
          </a:p>
        </p:txBody>
      </p:sp>
      <p:graphicFrame>
        <p:nvGraphicFramePr>
          <p:cNvPr id="8" name=""/>
          <p:cNvGraphicFramePr/>
          <p:nvPr/>
        </p:nvGraphicFramePr>
        <p:xfrm>
          <a:off xmlns:a="http://schemas.openxmlformats.org/drawingml/2006/main" x="723900" y="1857375"/>
          <a:ext xmlns:a="http://schemas.openxmlformats.org/drawingml/2006/main" cx="10744200" cy="3286125"/>
        </p:xfrm>
        <a:graphic xmlns:a="http://schemas.openxmlformats.org/drawingml/2006/main">
          <a:graphicData uri="http://schemas.openxmlformats.org/drawingml/2006/table">
            <a:tbl>
              <a:tblPr/>
              <a:tblGrid>
                <a:gridCol w="3238500"/>
                <a:gridCol w="5172075"/>
                <a:gridCol w="2333625"/>
              </a:tblGrid>
              <a:tr h="704850">
                <a:tc>
                  <a:txBody>
                    <a:bodyPr/>
                    <a:lstStyle/>
                    <a:p>
                      <a:r>
                        <a:rPr sz="1725" b="1">
                          <a:solidFill>
                            <a:srgbClr val="FFFFFF"/>
                          </a:solidFill>
                          <a:latin typeface="DejaVu Sans"/>
                          <a:ea typeface="DejaVu Sans"/>
                          <a:cs typeface="DejaVu Sans"/>
                        </a:rPr>
                        <a:t>Мета</a:t>
                      </a:r>
                    </a:p>
                  </a:txBody>
                  <a:tcPr marL="171450" marR="171450" marT="152400" marB="152400" anchor="ctr">
                    <a:solidFill>
                      <a:srgbClr val="254D68"/>
                    </a:solidFill>
                  </a:tcPr>
                </a:tc>
                <a:tc>
                  <a:txBody>
                    <a:bodyPr/>
                    <a:lstStyle/>
                    <a:p>
                      <a:r>
                        <a:rPr sz="1725" b="1">
                          <a:solidFill>
                            <a:srgbClr val="FFFFFF"/>
                          </a:solidFill>
                          <a:latin typeface="DejaVu Sans"/>
                          <a:ea typeface="DejaVu Sans"/>
                          <a:cs typeface="DejaVu Sans"/>
                        </a:rPr>
                        <a:t>Що зроблю</a:t>
                      </a:r>
                    </a:p>
                  </a:txBody>
                  <a:tcPr marL="171450" marR="171450" marT="152400" marB="152400" anchor="ctr">
                    <a:solidFill>
                      <a:srgbClr val="254D68"/>
                    </a:solidFill>
                  </a:tcPr>
                </a:tc>
                <a:tc>
                  <a:txBody>
                    <a:bodyPr/>
                    <a:lstStyle/>
                    <a:p>
                      <a:r>
                        <a:rPr sz="1725" b="1">
                          <a:solidFill>
                            <a:srgbClr val="FFFFFF"/>
                          </a:solidFill>
                          <a:latin typeface="DejaVu Sans"/>
                          <a:ea typeface="DejaVu Sans"/>
                          <a:cs typeface="DejaVu Sans"/>
                        </a:rPr>
                        <a:t>Коли</a:t>
                      </a:r>
                    </a:p>
                  </a:txBody>
                  <a:tcPr marL="171450" marR="171450" marT="152400" marB="152400" anchor="ctr">
                    <a:solidFill>
                      <a:srgbClr val="254D68"/>
                    </a:solidFill>
                  </a:tcPr>
                </a:tc>
              </a:tr>
              <a:tr h="1290638">
                <a:tc>
                  <a:txBody>
                    <a:bodyPr/>
                    <a:lstStyle/>
                    <a:p>
                      <a:r>
                        <a:rPr sz="1800" b="0">
                          <a:solidFill>
                            <a:srgbClr val="172B39"/>
                          </a:solidFill>
                          <a:latin typeface="DejaVu Sans"/>
                          <a:ea typeface="DejaVu Sans"/>
                          <a:cs typeface="DejaVu Sans"/>
                        </a:rPr>
                        <a:t>[Конкретна ціль]</a:t>
                      </a:r>
                    </a:p>
                  </a:txBody>
                  <a:tcPr marL="171450" marR="171450" marT="152400" marB="152400" anchor="ctr">
                    <a:solidFill>
                      <a:srgbClr val="FFFFFF"/>
                    </a:solidFill>
                  </a:tcPr>
                </a:tc>
                <a:tc>
                  <a:txBody>
                    <a:bodyPr/>
                    <a:lstStyle/>
                    <a:p>
                      <a:r>
                        <a:rPr sz="1800" b="0">
                          <a:solidFill>
                            <a:srgbClr val="172B39"/>
                          </a:solidFill>
                          <a:latin typeface="DejaVu Sans"/>
                          <a:ea typeface="DejaVu Sans"/>
                          <a:cs typeface="DejaVu Sans"/>
                        </a:rPr>
                        <a:t>[Дія та ознака результату]</a:t>
                      </a:r>
                    </a:p>
                  </a:txBody>
                  <a:tcPr marL="171450" marR="171450" marT="152400" marB="152400" anchor="ctr">
                    <a:solidFill>
                      <a:srgbClr val="FFFFFF"/>
                    </a:solidFill>
                  </a:tcPr>
                </a:tc>
                <a:tc>
                  <a:txBody>
                    <a:bodyPr/>
                    <a:lstStyle/>
                    <a:p>
                      <a:r>
                        <a:rPr sz="1800" b="0">
                          <a:solidFill>
                            <a:srgbClr val="172B39"/>
                          </a:solidFill>
                          <a:latin typeface="DejaVu Sans"/>
                          <a:ea typeface="DejaVu Sans"/>
                          <a:cs typeface="DejaVu Sans"/>
                        </a:rPr>
                        <a:t>[Термін]</a:t>
                      </a:r>
                    </a:p>
                  </a:txBody>
                  <a:tcPr marL="171450" marR="171450" marT="152400" marB="152400" anchor="ctr">
                    <a:solidFill>
                      <a:srgbClr val="FFFFFF"/>
                    </a:solidFill>
                  </a:tcPr>
                </a:tc>
              </a:tr>
              <a:tr h="1290638">
                <a:tc>
                  <a:txBody>
                    <a:bodyPr/>
                    <a:lstStyle/>
                    <a:p>
                      <a:r>
                        <a:rPr sz="1800" b="0">
                          <a:solidFill>
                            <a:srgbClr val="172B39"/>
                          </a:solidFill>
                          <a:latin typeface="DejaVu Sans"/>
                          <a:ea typeface="DejaVu Sans"/>
                          <a:cs typeface="DejaVu Sans"/>
                        </a:rPr>
                        <a:t>[Конкретна ціль]</a:t>
                      </a:r>
                    </a:p>
                  </a:txBody>
                  <a:tcPr marL="171450" marR="171450" marT="152400" marB="152400" anchor="ctr">
                    <a:solidFill>
                      <a:srgbClr val="EDF4F7"/>
                    </a:solidFill>
                  </a:tcPr>
                </a:tc>
                <a:tc>
                  <a:txBody>
                    <a:bodyPr/>
                    <a:lstStyle/>
                    <a:p>
                      <a:r>
                        <a:rPr sz="1800" b="0">
                          <a:solidFill>
                            <a:srgbClr val="172B39"/>
                          </a:solidFill>
                          <a:latin typeface="DejaVu Sans"/>
                          <a:ea typeface="DejaVu Sans"/>
                          <a:cs typeface="DejaVu Sans"/>
                        </a:rPr>
                        <a:t>[Дія та ознака результату]</a:t>
                      </a:r>
                    </a:p>
                  </a:txBody>
                  <a:tcPr marL="171450" marR="171450" marT="152400" marB="152400" anchor="ctr">
                    <a:solidFill>
                      <a:srgbClr val="EDF4F7"/>
                    </a:solidFill>
                  </a:tcPr>
                </a:tc>
                <a:tc>
                  <a:txBody>
                    <a:bodyPr/>
                    <a:lstStyle/>
                    <a:p>
                      <a:r>
                        <a:rPr sz="1800" b="0">
                          <a:solidFill>
                            <a:srgbClr val="172B39"/>
                          </a:solidFill>
                          <a:latin typeface="DejaVu Sans"/>
                          <a:ea typeface="DejaVu Sans"/>
                          <a:cs typeface="DejaVu Sans"/>
                        </a:rPr>
                        <a:t>[Термін]</a:t>
                      </a:r>
                    </a:p>
                  </a:txBody>
                  <a:tcPr marL="171450" marR="171450" marT="152400" marB="152400" anchor="ctr">
                    <a:solidFill>
                      <a:srgbClr val="EDF4F7"/>
                    </a:solidFill>
                  </a:tcPr>
                </a:tc>
              </a:tr>
            </a:tbl>
          </a:graphicData>
        </a:graphic>
      </p:graphicFrame>
    </p:spTree>
    <p:extLst>
      <p:ext uri="{BB962C8B-B14F-4D97-AF65-F5344CB8AC3E}">
        <p14:creationId xmlns:p14="http://schemas.microsoft.com/office/powerpoint/2010/main" val="1238012619"/>
      </p:ext>
    </p:extLst>
  </p:cSld>
</p:sld>
</file>

<file path=ppt/slides/slide1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D1A1D214-12E1-4739-9B76-4FCB83B72333}"/>
              </a:ext>
            </a:extLst>
          </p:cNvPr>
          <p:cNvSpPr>
            <a:spLocks xmlns:a="http://schemas.openxmlformats.org/drawingml/2006/main" noGrp="1"/>
          </p:cNvSpPr>
          <p:nvPr/>
        </p:nvSpPr>
        <p:spPr>
          <a:xfrm xmlns:a="http://schemas.openxmlformats.org/drawingml/2006/main">
            <a:off x="723900" y="533400"/>
            <a:ext cx="1074420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3300" b="1">
                <a:solidFill>
                  <a:srgbClr val="172B39"/>
                </a:solidFill>
                <a:latin typeface="DejaVu Sans"/>
                <a:ea typeface="DejaVu Sans"/>
                <a:cs typeface="DejaVu Sans"/>
              </a:defRPr>
            </a:pPr>
            <a:r>
              <a:rPr sz="3300" b="1">
                <a:solidFill>
                  <a:srgbClr val="172B39"/>
                </a:solidFill>
                <a:latin typeface="DejaVu Sans"/>
                <a:ea typeface="DejaVu Sans"/>
                <a:cs typeface="DejaVu Sans"/>
              </a:rPr>
              <a:t>Матеріали та посилання</a:t>
            </a:r>
          </a:p>
        </p:txBody>
      </p:sp>
      <p:sp>
        <p:nvSpPr>
          <p:cNvPr id="2" name="">
            <a:extLst xmlns:a="http://schemas.openxmlformats.org/drawingml/2006/main">
              <a:ext uri="{FF2B5EF4-FFF2-40B4-BE49-F238E27FC236}">
                <a16:creationId xmlns:a16="http://schemas.microsoft.com/office/drawing/2014/main" id="{10E38A73-8A74-4FBA-B4B8-3DAAE4680037}"/>
              </a:ext>
            </a:extLst>
          </p:cNvPr>
          <p:cNvSpPr>
            <a:spLocks xmlns:a="http://schemas.openxmlformats.org/drawingml/2006/main" noGrp="1"/>
          </p:cNvSpPr>
          <p:nvPr/>
        </p:nvSpPr>
        <p:spPr>
          <a:xfrm xmlns:a="http://schemas.openxmlformats.org/drawingml/2006/main">
            <a:off x="723900" y="6305550"/>
            <a:ext cx="1905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00" b="0">
                <a:solidFill>
                  <a:srgbClr val="516370"/>
                </a:solidFill>
                <a:latin typeface="DejaVu Sans"/>
                <a:ea typeface="DejaVu Sans"/>
                <a:cs typeface="DejaVu Sans"/>
              </a:defRPr>
            </a:pPr>
            <a:r>
              <a:rPr sz="1200" b="0">
                <a:solidFill>
                  <a:srgbClr val="516370"/>
                </a:solidFill>
                <a:latin typeface="DejaVu Sans"/>
                <a:ea typeface="DejaVu Sans"/>
                <a:cs typeface="DejaVu Sans"/>
              </a:rPr>
              <a:t>Освіта+</a:t>
            </a:r>
          </a:p>
        </p:txBody>
      </p:sp>
      <p:sp>
        <p:nvSpPr>
          <p:cNvPr id="3" name="">
            <a:extLst xmlns:a="http://schemas.openxmlformats.org/drawingml/2006/main">
              <a:ext uri="{FF2B5EF4-FFF2-40B4-BE49-F238E27FC236}">
                <a16:creationId xmlns:a16="http://schemas.microsoft.com/office/drawing/2014/main" id="{5E73C4D6-3AE2-4493-BB9F-50EC1C9457DB}"/>
              </a:ext>
            </a:extLst>
          </p:cNvPr>
          <p:cNvSpPr>
            <a:spLocks xmlns:a="http://schemas.openxmlformats.org/drawingml/2006/main" noGrp="1"/>
          </p:cNvSpPr>
          <p:nvPr/>
        </p:nvSpPr>
        <p:spPr>
          <a:xfrm xmlns:a="http://schemas.openxmlformats.org/drawingml/2006/main">
            <a:off x="10858500" y="6286500"/>
            <a:ext cx="6096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75" b="0">
                <a:solidFill>
                  <a:srgbClr val="516370"/>
                </a:solidFill>
                <a:latin typeface="DejaVu Sans"/>
                <a:ea typeface="DejaVu Sans"/>
                <a:cs typeface="DejaVu Sans"/>
              </a:defRPr>
            </a:pPr>
            <a:r>
              <a:rPr sz="1275" b="0">
                <a:solidFill>
                  <a:srgbClr val="516370"/>
                </a:solidFill>
                <a:latin typeface="DejaVu Sans"/>
                <a:ea typeface="DejaVu Sans"/>
                <a:cs typeface="DejaVu Sans"/>
              </a:rPr>
              <a:t>12</a:t>
            </a:r>
          </a:p>
        </p:txBody>
      </p:sp>
      <p:sp>
        <p:nvSpPr>
          <p:cNvPr id="4" name="">
            <a:extLst xmlns:a="http://schemas.openxmlformats.org/drawingml/2006/main">
              <a:ext uri="{FF2B5EF4-FFF2-40B4-BE49-F238E27FC236}">
                <a16:creationId xmlns:a16="http://schemas.microsoft.com/office/drawing/2014/main" id="{CF2C3AEF-795C-4642-87C7-B0DB9EC34A0D}"/>
              </a:ext>
            </a:extLst>
          </p:cNvPr>
          <p:cNvSpPr>
            <a:spLocks xmlns:a="http://schemas.openxmlformats.org/drawingml/2006/main" noGrp="1"/>
          </p:cNvSpPr>
          <p:nvPr/>
        </p:nvSpPr>
        <p:spPr>
          <a:xfrm xmlns:a="http://schemas.openxmlformats.org/drawingml/2006/main">
            <a:off x="723900" y="1819275"/>
            <a:ext cx="105727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Розробка уроку</a:t>
            </a:r>
          </a:p>
        </p:txBody>
      </p:sp>
      <p:sp>
        <p:nvSpPr>
          <p:cNvPr id="5" name="">
            <a:extLst xmlns:a="http://schemas.openxmlformats.org/drawingml/2006/main">
              <a:ext uri="{FF2B5EF4-FFF2-40B4-BE49-F238E27FC236}">
                <a16:creationId xmlns:a16="http://schemas.microsoft.com/office/drawing/2014/main" id="{F188AD14-5D84-42B3-92B1-6E5DC62D34C9}"/>
              </a:ext>
            </a:extLst>
          </p:cNvPr>
          <p:cNvSpPr>
            <a:spLocks xmlns:a="http://schemas.openxmlformats.org/drawingml/2006/main" noGrp="1"/>
          </p:cNvSpPr>
          <p:nvPr/>
        </p:nvSpPr>
        <p:spPr>
          <a:xfrm xmlns:a="http://schemas.openxmlformats.org/drawingml/2006/main">
            <a:off x="723900" y="2276475"/>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[Назва матеріалу та посилання]</a:t>
            </a:r>
          </a:p>
        </p:txBody>
      </p:sp>
      <p:sp>
        <p:nvSpPr>
          <p:cNvPr id="6" name="">
            <a:extLst xmlns:a="http://schemas.openxmlformats.org/drawingml/2006/main">
              <a:ext uri="{FF2B5EF4-FFF2-40B4-BE49-F238E27FC236}">
                <a16:creationId xmlns:a16="http://schemas.microsoft.com/office/drawing/2014/main" id="{161F8445-7474-47A5-B64F-8B7EC34E7D32}"/>
              </a:ext>
            </a:extLst>
          </p:cNvPr>
          <p:cNvSpPr>
            <a:spLocks xmlns:a="http://schemas.openxmlformats.org/drawingml/2006/main" noGrp="1"/>
          </p:cNvSpPr>
          <p:nvPr/>
        </p:nvSpPr>
        <p:spPr>
          <a:xfrm xmlns:a="http://schemas.openxmlformats.org/drawingml/2006/main">
            <a:off x="723900" y="3381375"/>
            <a:ext cx="105727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Приклади робіт або проєктів</a:t>
            </a:r>
          </a:p>
        </p:txBody>
      </p:sp>
      <p:sp>
        <p:nvSpPr>
          <p:cNvPr id="7" name="">
            <a:extLst xmlns:a="http://schemas.openxmlformats.org/drawingml/2006/main">
              <a:ext uri="{FF2B5EF4-FFF2-40B4-BE49-F238E27FC236}">
                <a16:creationId xmlns:a16="http://schemas.microsoft.com/office/drawing/2014/main" id="{CBA74502-4BD2-451E-9799-3443F1D1BA19}"/>
              </a:ext>
            </a:extLst>
          </p:cNvPr>
          <p:cNvSpPr>
            <a:spLocks xmlns:a="http://schemas.openxmlformats.org/drawingml/2006/main" noGrp="1"/>
          </p:cNvSpPr>
          <p:nvPr/>
        </p:nvSpPr>
        <p:spPr>
          <a:xfrm xmlns:a="http://schemas.openxmlformats.org/drawingml/2006/main">
            <a:off x="723900" y="3838575"/>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[Посилання на знеособлені матеріали]</a:t>
            </a:r>
          </a:p>
        </p:txBody>
      </p:sp>
      <p:sp>
        <p:nvSpPr>
          <p:cNvPr id="8" name="">
            <a:extLst xmlns:a="http://schemas.openxmlformats.org/drawingml/2006/main">
              <a:ext uri="{FF2B5EF4-FFF2-40B4-BE49-F238E27FC236}">
                <a16:creationId xmlns:a16="http://schemas.microsoft.com/office/drawing/2014/main" id="{8C8B68CF-34BC-40B0-9176-50B0BA74C607}"/>
              </a:ext>
            </a:extLst>
          </p:cNvPr>
          <p:cNvSpPr>
            <a:spLocks xmlns:a="http://schemas.openxmlformats.org/drawingml/2006/main" noGrp="1"/>
          </p:cNvSpPr>
          <p:nvPr/>
        </p:nvSpPr>
        <p:spPr>
          <a:xfrm xmlns:a="http://schemas.openxmlformats.org/drawingml/2006/main">
            <a:off x="723900" y="4943475"/>
            <a:ext cx="105727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Професійний контакт</a:t>
            </a:r>
          </a:p>
        </p:txBody>
      </p:sp>
      <p:sp>
        <p:nvSpPr>
          <p:cNvPr id="9" name="">
            <a:extLst xmlns:a="http://schemas.openxmlformats.org/drawingml/2006/main">
              <a:ext uri="{FF2B5EF4-FFF2-40B4-BE49-F238E27FC236}">
                <a16:creationId xmlns:a16="http://schemas.microsoft.com/office/drawing/2014/main" id="{08576D03-8656-46CA-B216-F036A2EB2170}"/>
              </a:ext>
            </a:extLst>
          </p:cNvPr>
          <p:cNvSpPr>
            <a:spLocks xmlns:a="http://schemas.openxmlformats.org/drawingml/2006/main" noGrp="1"/>
          </p:cNvSpPr>
          <p:nvPr/>
        </p:nvSpPr>
        <p:spPr>
          <a:xfrm xmlns:a="http://schemas.openxmlformats.org/drawingml/2006/main">
            <a:off x="723900" y="5400675"/>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[Робоча електронна адреса або сторінка за бажанням]</a:t>
            </a:r>
          </a:p>
        </p:txBody>
      </p:sp>
    </p:spTree>
    <p:extLst>
      <p:ext uri="{BB962C8B-B14F-4D97-AF65-F5344CB8AC3E}">
        <p14:creationId xmlns:p14="http://schemas.microsoft.com/office/powerpoint/2010/main" val="1218674538"/>
      </p:ext>
    </p:extLst>
  </p:cSld>
</p:sld>
</file>

<file path=ppt/slides/slide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CDC6F5E3-5F1E-4ABA-835D-FAFF0E648AD4}"/>
              </a:ext>
            </a:extLst>
          </p:cNvPr>
          <p:cNvSpPr>
            <a:spLocks xmlns:a="http://schemas.openxmlformats.org/drawingml/2006/main" noGrp="1"/>
          </p:cNvSpPr>
          <p:nvPr/>
        </p:nvSpPr>
        <p:spPr>
          <a:xfrm xmlns:a="http://schemas.openxmlformats.org/drawingml/2006/main">
            <a:off x="723900" y="533400"/>
            <a:ext cx="1074420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3300" b="1">
                <a:solidFill>
                  <a:srgbClr val="172B39"/>
                </a:solidFill>
                <a:latin typeface="DejaVu Sans"/>
                <a:ea typeface="DejaVu Sans"/>
                <a:cs typeface="DejaVu Sans"/>
              </a:defRPr>
            </a:pPr>
            <a:r>
              <a:rPr sz="3300" b="1">
                <a:solidFill>
                  <a:srgbClr val="172B39"/>
                </a:solidFill>
                <a:latin typeface="DejaVu Sans"/>
                <a:ea typeface="DejaVu Sans"/>
                <a:cs typeface="DejaVu Sans"/>
              </a:rPr>
              <a:t>Про мене</a:t>
            </a:r>
          </a:p>
        </p:txBody>
      </p:sp>
      <p:sp>
        <p:nvSpPr>
          <p:cNvPr id="2" name="">
            <a:extLst xmlns:a="http://schemas.openxmlformats.org/drawingml/2006/main">
              <a:ext uri="{FF2B5EF4-FFF2-40B4-BE49-F238E27FC236}">
                <a16:creationId xmlns:a16="http://schemas.microsoft.com/office/drawing/2014/main" id="{80035A3E-9FB2-4BDE-B587-656951C9E10E}"/>
              </a:ext>
            </a:extLst>
          </p:cNvPr>
          <p:cNvSpPr>
            <a:spLocks xmlns:a="http://schemas.openxmlformats.org/drawingml/2006/main" noGrp="1"/>
          </p:cNvSpPr>
          <p:nvPr/>
        </p:nvSpPr>
        <p:spPr>
          <a:xfrm xmlns:a="http://schemas.openxmlformats.org/drawingml/2006/main">
            <a:off x="723900" y="6305550"/>
            <a:ext cx="1905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00" b="0">
                <a:solidFill>
                  <a:srgbClr val="516370"/>
                </a:solidFill>
                <a:latin typeface="DejaVu Sans"/>
                <a:ea typeface="DejaVu Sans"/>
                <a:cs typeface="DejaVu Sans"/>
              </a:defRPr>
            </a:pPr>
            <a:r>
              <a:rPr sz="1200" b="0">
                <a:solidFill>
                  <a:srgbClr val="516370"/>
                </a:solidFill>
                <a:latin typeface="DejaVu Sans"/>
                <a:ea typeface="DejaVu Sans"/>
                <a:cs typeface="DejaVu Sans"/>
              </a:rPr>
              <a:t>Освіта+</a:t>
            </a:r>
          </a:p>
        </p:txBody>
      </p:sp>
      <p:sp>
        <p:nvSpPr>
          <p:cNvPr id="3" name="">
            <a:extLst xmlns:a="http://schemas.openxmlformats.org/drawingml/2006/main">
              <a:ext uri="{FF2B5EF4-FFF2-40B4-BE49-F238E27FC236}">
                <a16:creationId xmlns:a16="http://schemas.microsoft.com/office/drawing/2014/main" id="{35A3CF1E-84CA-41DB-90BC-4B37B0A3BC31}"/>
              </a:ext>
            </a:extLst>
          </p:cNvPr>
          <p:cNvSpPr>
            <a:spLocks xmlns:a="http://schemas.openxmlformats.org/drawingml/2006/main" noGrp="1"/>
          </p:cNvSpPr>
          <p:nvPr/>
        </p:nvSpPr>
        <p:spPr>
          <a:xfrm xmlns:a="http://schemas.openxmlformats.org/drawingml/2006/main">
            <a:off x="10858500" y="6286500"/>
            <a:ext cx="6096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75" b="0">
                <a:solidFill>
                  <a:srgbClr val="516370"/>
                </a:solidFill>
                <a:latin typeface="DejaVu Sans"/>
                <a:ea typeface="DejaVu Sans"/>
                <a:cs typeface="DejaVu Sans"/>
              </a:defRPr>
            </a:pPr>
            <a:r>
              <a:rPr sz="1275" b="0">
                <a:solidFill>
                  <a:srgbClr val="516370"/>
                </a:solidFill>
                <a:latin typeface="DejaVu Sans"/>
                <a:ea typeface="DejaVu Sans"/>
                <a:cs typeface="DejaVu Sans"/>
              </a:rPr>
              <a:t>02</a:t>
            </a:r>
          </a:p>
        </p:txBody>
      </p:sp>
      <p:sp>
        <p:nvSpPr>
          <p:cNvPr id="4" name="">
            <a:extLst xmlns:a="http://schemas.openxmlformats.org/drawingml/2006/main">
              <a:ext uri="{FF2B5EF4-FFF2-40B4-BE49-F238E27FC236}">
                <a16:creationId xmlns:a16="http://schemas.microsoft.com/office/drawing/2014/main" id="{E6BC3CF9-7101-42A1-ACA9-4CDB7F9872FE}"/>
              </a:ext>
            </a:extLst>
          </p:cNvPr>
          <p:cNvSpPr>
            <a:spLocks xmlns:a="http://schemas.openxmlformats.org/drawingml/2006/main" noGrp="1"/>
          </p:cNvSpPr>
          <p:nvPr/>
        </p:nvSpPr>
        <p:spPr>
          <a:xfrm xmlns:a="http://schemas.openxmlformats.org/drawingml/2006/main">
            <a:off x="723900" y="1905000"/>
            <a:ext cx="48577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Освіта</a:t>
            </a:r>
          </a:p>
        </p:txBody>
      </p:sp>
      <p:sp>
        <p:nvSpPr>
          <p:cNvPr id="5" name="">
            <a:extLst xmlns:a="http://schemas.openxmlformats.org/drawingml/2006/main">
              <a:ext uri="{FF2B5EF4-FFF2-40B4-BE49-F238E27FC236}">
                <a16:creationId xmlns:a16="http://schemas.microsoft.com/office/drawing/2014/main" id="{2B060EE9-24A2-44A4-B191-67F53B081539}"/>
              </a:ext>
            </a:extLst>
          </p:cNvPr>
          <p:cNvSpPr>
            <a:spLocks xmlns:a="http://schemas.openxmlformats.org/drawingml/2006/main" noGrp="1"/>
          </p:cNvSpPr>
          <p:nvPr/>
        </p:nvSpPr>
        <p:spPr>
          <a:xfrm xmlns:a="http://schemas.openxmlformats.org/drawingml/2006/main">
            <a:off x="723900" y="2362200"/>
            <a:ext cx="4857750" cy="1143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[Спеціальність, заклад освіти, рік]</a:t>
            </a:r>
          </a:p>
        </p:txBody>
      </p:sp>
      <p:sp>
        <p:nvSpPr>
          <p:cNvPr id="6" name="">
            <a:extLst xmlns:a="http://schemas.openxmlformats.org/drawingml/2006/main">
              <a:ext uri="{FF2B5EF4-FFF2-40B4-BE49-F238E27FC236}">
                <a16:creationId xmlns:a16="http://schemas.microsoft.com/office/drawing/2014/main" id="{26E9B9FC-B43D-40F5-9DFF-4E601BEA1C98}"/>
              </a:ext>
            </a:extLst>
          </p:cNvPr>
          <p:cNvSpPr>
            <a:spLocks xmlns:a="http://schemas.openxmlformats.org/drawingml/2006/main" noGrp="1"/>
          </p:cNvSpPr>
          <p:nvPr/>
        </p:nvSpPr>
        <p:spPr>
          <a:xfrm xmlns:a="http://schemas.openxmlformats.org/drawingml/2006/main">
            <a:off x="6419850" y="1905000"/>
            <a:ext cx="48577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Досвід</a:t>
            </a:r>
          </a:p>
        </p:txBody>
      </p:sp>
      <p:sp>
        <p:nvSpPr>
          <p:cNvPr id="7" name="">
            <a:extLst xmlns:a="http://schemas.openxmlformats.org/drawingml/2006/main">
              <a:ext uri="{FF2B5EF4-FFF2-40B4-BE49-F238E27FC236}">
                <a16:creationId xmlns:a16="http://schemas.microsoft.com/office/drawing/2014/main" id="{3F775D88-5CE0-49E2-96D6-FF79124B280E}"/>
              </a:ext>
            </a:extLst>
          </p:cNvPr>
          <p:cNvSpPr>
            <a:spLocks xmlns:a="http://schemas.openxmlformats.org/drawingml/2006/main" noGrp="1"/>
          </p:cNvSpPr>
          <p:nvPr/>
        </p:nvSpPr>
        <p:spPr>
          <a:xfrm xmlns:a="http://schemas.openxmlformats.org/drawingml/2006/main">
            <a:off x="6419850" y="2362200"/>
            <a:ext cx="4857750" cy="1143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[Стаж, посада або педагогічна практика]</a:t>
            </a:r>
          </a:p>
        </p:txBody>
      </p:sp>
      <p:sp>
        <p:nvSpPr>
          <p:cNvPr id="8" name="">
            <a:extLst xmlns:a="http://schemas.openxmlformats.org/drawingml/2006/main">
              <a:ext uri="{FF2B5EF4-FFF2-40B4-BE49-F238E27FC236}">
                <a16:creationId xmlns:a16="http://schemas.microsoft.com/office/drawing/2014/main" id="{C7089505-1A8B-40BB-BBE3-9FE101EFDB4F}"/>
              </a:ext>
            </a:extLst>
          </p:cNvPr>
          <p:cNvSpPr>
            <a:spLocks xmlns:a="http://schemas.openxmlformats.org/drawingml/2006/main" noGrp="1"/>
          </p:cNvSpPr>
          <p:nvPr/>
        </p:nvSpPr>
        <p:spPr>
          <a:xfrm xmlns:a="http://schemas.openxmlformats.org/drawingml/2006/main">
            <a:off x="723900" y="4010025"/>
            <a:ext cx="48577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Предмети та класи</a:t>
            </a:r>
          </a:p>
        </p:txBody>
      </p:sp>
      <p:sp>
        <p:nvSpPr>
          <p:cNvPr id="9" name="">
            <a:extLst xmlns:a="http://schemas.openxmlformats.org/drawingml/2006/main">
              <a:ext uri="{FF2B5EF4-FFF2-40B4-BE49-F238E27FC236}">
                <a16:creationId xmlns:a16="http://schemas.microsoft.com/office/drawing/2014/main" id="{D9AA4FAF-0379-425B-AE4B-240062342656}"/>
              </a:ext>
            </a:extLst>
          </p:cNvPr>
          <p:cNvSpPr>
            <a:spLocks xmlns:a="http://schemas.openxmlformats.org/drawingml/2006/main" noGrp="1"/>
          </p:cNvSpPr>
          <p:nvPr/>
        </p:nvSpPr>
        <p:spPr>
          <a:xfrm xmlns:a="http://schemas.openxmlformats.org/drawingml/2006/main">
            <a:off x="723900" y="4467225"/>
            <a:ext cx="4857750" cy="1143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[З ким працюю]</a:t>
            </a:r>
          </a:p>
        </p:txBody>
      </p:sp>
      <p:sp>
        <p:nvSpPr>
          <p:cNvPr id="10" name="">
            <a:extLst xmlns:a="http://schemas.openxmlformats.org/drawingml/2006/main">
              <a:ext uri="{FF2B5EF4-FFF2-40B4-BE49-F238E27FC236}">
                <a16:creationId xmlns:a16="http://schemas.microsoft.com/office/drawing/2014/main" id="{DA0F6892-A304-4F8E-8B69-899BD9BA26FE}"/>
              </a:ext>
            </a:extLst>
          </p:cNvPr>
          <p:cNvSpPr>
            <a:spLocks xmlns:a="http://schemas.openxmlformats.org/drawingml/2006/main" noGrp="1"/>
          </p:cNvSpPr>
          <p:nvPr/>
        </p:nvSpPr>
        <p:spPr>
          <a:xfrm xmlns:a="http://schemas.openxmlformats.org/drawingml/2006/main">
            <a:off x="6419850" y="4010025"/>
            <a:ext cx="48577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Професійний інтерес</a:t>
            </a:r>
          </a:p>
        </p:txBody>
      </p:sp>
      <p:sp>
        <p:nvSpPr>
          <p:cNvPr id="11" name="">
            <a:extLst xmlns:a="http://schemas.openxmlformats.org/drawingml/2006/main">
              <a:ext uri="{FF2B5EF4-FFF2-40B4-BE49-F238E27FC236}">
                <a16:creationId xmlns:a16="http://schemas.microsoft.com/office/drawing/2014/main" id="{7822AC2E-AAD0-43DA-8294-032C3AE61064}"/>
              </a:ext>
            </a:extLst>
          </p:cNvPr>
          <p:cNvSpPr>
            <a:spLocks xmlns:a="http://schemas.openxmlformats.org/drawingml/2006/main" noGrp="1"/>
          </p:cNvSpPr>
          <p:nvPr/>
        </p:nvSpPr>
        <p:spPr>
          <a:xfrm xmlns:a="http://schemas.openxmlformats.org/drawingml/2006/main">
            <a:off x="6419850" y="4467225"/>
            <a:ext cx="4857750" cy="1143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[Питання, над яким працюю]</a:t>
            </a:r>
          </a:p>
        </p:txBody>
      </p:sp>
    </p:spTree>
    <p:extLst>
      <p:ext uri="{BB962C8B-B14F-4D97-AF65-F5344CB8AC3E}">
        <p14:creationId xmlns:p14="http://schemas.microsoft.com/office/powerpoint/2010/main" val="1300247403"/>
      </p:ext>
    </p:extLst>
  </p:cSld>
</p:sld>
</file>

<file path=ppt/slides/slide3.xml><?xml version="1.0" encoding="utf-8"?>
<p:sld xmlns:p="http://schemas.openxmlformats.org/presentationml/2006/main">
  <p:cSld>
    <p:bg>
      <p:bgPr>
        <a:solidFill xmlns:a="http://schemas.openxmlformats.org/drawingml/2006/main">
          <a:srgbClr val="EDF4F7"/>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EFCD6A12-FB9E-47C3-93A8-B67E99CA0579}"/>
              </a:ext>
            </a:extLst>
          </p:cNvPr>
          <p:cNvSpPr>
            <a:spLocks xmlns:a="http://schemas.openxmlformats.org/drawingml/2006/main" noGrp="1"/>
          </p:cNvSpPr>
          <p:nvPr/>
        </p:nvSpPr>
        <p:spPr>
          <a:xfrm xmlns:a="http://schemas.openxmlformats.org/drawingml/2006/main">
            <a:off x="723900" y="533400"/>
            <a:ext cx="1074420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3300" b="1">
                <a:solidFill>
                  <a:srgbClr val="172B39"/>
                </a:solidFill>
                <a:latin typeface="DejaVu Sans"/>
                <a:ea typeface="DejaVu Sans"/>
                <a:cs typeface="DejaVu Sans"/>
              </a:defRPr>
            </a:pPr>
            <a:r>
              <a:rPr sz="3300" b="1">
                <a:solidFill>
                  <a:srgbClr val="172B39"/>
                </a:solidFill>
                <a:latin typeface="DejaVu Sans"/>
                <a:ea typeface="DejaVu Sans"/>
                <a:cs typeface="DejaVu Sans"/>
              </a:rPr>
              <a:t>Мій підхід до навчання</a:t>
            </a:r>
          </a:p>
        </p:txBody>
      </p:sp>
      <p:sp>
        <p:nvSpPr>
          <p:cNvPr id="2" name="">
            <a:extLst xmlns:a="http://schemas.openxmlformats.org/drawingml/2006/main">
              <a:ext uri="{FF2B5EF4-FFF2-40B4-BE49-F238E27FC236}">
                <a16:creationId xmlns:a16="http://schemas.microsoft.com/office/drawing/2014/main" id="{7875447B-5189-4659-9449-B46E7DABB33A}"/>
              </a:ext>
            </a:extLst>
          </p:cNvPr>
          <p:cNvSpPr>
            <a:spLocks xmlns:a="http://schemas.openxmlformats.org/drawingml/2006/main" noGrp="1"/>
          </p:cNvSpPr>
          <p:nvPr/>
        </p:nvSpPr>
        <p:spPr>
          <a:xfrm xmlns:a="http://schemas.openxmlformats.org/drawingml/2006/main">
            <a:off x="723900" y="6305550"/>
            <a:ext cx="1905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00" b="0">
                <a:solidFill>
                  <a:srgbClr val="516370"/>
                </a:solidFill>
                <a:latin typeface="DejaVu Sans"/>
                <a:ea typeface="DejaVu Sans"/>
                <a:cs typeface="DejaVu Sans"/>
              </a:defRPr>
            </a:pPr>
            <a:r>
              <a:rPr sz="1200" b="0">
                <a:solidFill>
                  <a:srgbClr val="516370"/>
                </a:solidFill>
                <a:latin typeface="DejaVu Sans"/>
                <a:ea typeface="DejaVu Sans"/>
                <a:cs typeface="DejaVu Sans"/>
              </a:rPr>
              <a:t>Освіта+</a:t>
            </a:r>
          </a:p>
        </p:txBody>
      </p:sp>
      <p:sp>
        <p:nvSpPr>
          <p:cNvPr id="3" name="">
            <a:extLst xmlns:a="http://schemas.openxmlformats.org/drawingml/2006/main">
              <a:ext uri="{FF2B5EF4-FFF2-40B4-BE49-F238E27FC236}">
                <a16:creationId xmlns:a16="http://schemas.microsoft.com/office/drawing/2014/main" id="{B612708D-9BA2-47DB-9E1D-2BB756717E07}"/>
              </a:ext>
            </a:extLst>
          </p:cNvPr>
          <p:cNvSpPr>
            <a:spLocks xmlns:a="http://schemas.openxmlformats.org/drawingml/2006/main" noGrp="1"/>
          </p:cNvSpPr>
          <p:nvPr/>
        </p:nvSpPr>
        <p:spPr>
          <a:xfrm xmlns:a="http://schemas.openxmlformats.org/drawingml/2006/main">
            <a:off x="10858500" y="6286500"/>
            <a:ext cx="6096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75" b="0">
                <a:solidFill>
                  <a:srgbClr val="516370"/>
                </a:solidFill>
                <a:latin typeface="DejaVu Sans"/>
                <a:ea typeface="DejaVu Sans"/>
                <a:cs typeface="DejaVu Sans"/>
              </a:defRPr>
            </a:pPr>
            <a:r>
              <a:rPr sz="1275" b="0">
                <a:solidFill>
                  <a:srgbClr val="516370"/>
                </a:solidFill>
                <a:latin typeface="DejaVu Sans"/>
                <a:ea typeface="DejaVu Sans"/>
                <a:cs typeface="DejaVu Sans"/>
              </a:rPr>
              <a:t>03</a:t>
            </a:r>
          </a:p>
        </p:txBody>
      </p:sp>
      <p:sp>
        <p:nvSpPr>
          <p:cNvPr id="4" name="">
            <a:extLst xmlns:a="http://schemas.openxmlformats.org/drawingml/2006/main">
              <a:ext uri="{FF2B5EF4-FFF2-40B4-BE49-F238E27FC236}">
                <a16:creationId xmlns:a16="http://schemas.microsoft.com/office/drawing/2014/main" id="{DE2AFD57-0B7F-48E9-A52B-97472D70993E}"/>
              </a:ext>
            </a:extLst>
          </p:cNvPr>
          <p:cNvSpPr>
            <a:spLocks xmlns:a="http://schemas.openxmlformats.org/drawingml/2006/main" noGrp="1"/>
          </p:cNvSpPr>
          <p:nvPr/>
        </p:nvSpPr>
        <p:spPr>
          <a:xfrm xmlns:a="http://schemas.openxmlformats.org/drawingml/2006/main">
            <a:off x="723900" y="1924050"/>
            <a:ext cx="10191750" cy="1200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3150" b="1">
                <a:solidFill>
                  <a:srgbClr val="254D68"/>
                </a:solidFill>
                <a:latin typeface="DejaVu Sans"/>
                <a:ea typeface="DejaVu Sans"/>
                <a:cs typeface="DejaVu Sans"/>
              </a:defRPr>
            </a:pPr>
            <a:r>
              <a:rPr sz="3150" b="1">
                <a:solidFill>
                  <a:srgbClr val="254D68"/>
                </a:solidFill>
                <a:latin typeface="DejaVu Sans"/>
                <a:ea typeface="DejaVu Sans"/>
                <a:cs typeface="DejaVu Sans"/>
              </a:rPr>
              <a:t>[Що вважаю важливим</a:t>
            </a:r>
          </a:p>
          <a:p xmlns:a="http://schemas.openxmlformats.org/drawingml/2006/main">
            <a:pPr>
              <a:defRPr sz="3150" b="1">
                <a:solidFill>
                  <a:srgbClr val="254D68"/>
                </a:solidFill>
                <a:latin typeface="DejaVu Sans"/>
                <a:ea typeface="DejaVu Sans"/>
                <a:cs typeface="DejaVu Sans"/>
              </a:defRPr>
            </a:pPr>
            <a:r>
              <a:rPr sz="3150" b="1">
                <a:solidFill>
                  <a:srgbClr val="254D68"/>
                </a:solidFill>
                <a:latin typeface="DejaVu Sans"/>
                <a:ea typeface="DejaVu Sans"/>
                <a:cs typeface="DejaVu Sans"/>
              </a:rPr>
              <a:t>у роботі з учнями]</a:t>
            </a:r>
          </a:p>
        </p:txBody>
      </p:sp>
      <p:sp>
        <p:nvSpPr>
          <p:cNvPr id="5" name="">
            <a:extLst xmlns:a="http://schemas.openxmlformats.org/drawingml/2006/main">
              <a:ext uri="{FF2B5EF4-FFF2-40B4-BE49-F238E27FC236}">
                <a16:creationId xmlns:a16="http://schemas.microsoft.com/office/drawing/2014/main" id="{6875D5EA-507E-4F24-83E9-5F0914AB480B}"/>
              </a:ext>
            </a:extLst>
          </p:cNvPr>
          <p:cNvSpPr>
            <a:spLocks xmlns:a="http://schemas.openxmlformats.org/drawingml/2006/main" noGrp="1"/>
          </p:cNvSpPr>
          <p:nvPr/>
        </p:nvSpPr>
        <p:spPr>
          <a:xfrm xmlns:a="http://schemas.openxmlformats.org/drawingml/2006/main">
            <a:off x="723900" y="3933825"/>
            <a:ext cx="103822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Як це виглядає на уроці</a:t>
            </a:r>
          </a:p>
        </p:txBody>
      </p:sp>
      <p:sp>
        <p:nvSpPr>
          <p:cNvPr id="6" name="">
            <a:extLst xmlns:a="http://schemas.openxmlformats.org/drawingml/2006/main">
              <a:ext uri="{FF2B5EF4-FFF2-40B4-BE49-F238E27FC236}">
                <a16:creationId xmlns:a16="http://schemas.microsoft.com/office/drawing/2014/main" id="{C86AF15B-131E-4DD6-B7B3-719D9ED25372}"/>
              </a:ext>
            </a:extLst>
          </p:cNvPr>
          <p:cNvSpPr>
            <a:spLocks xmlns:a="http://schemas.openxmlformats.org/drawingml/2006/main" noGrp="1"/>
          </p:cNvSpPr>
          <p:nvPr/>
        </p:nvSpPr>
        <p:spPr>
          <a:xfrm xmlns:a="http://schemas.openxmlformats.org/drawingml/2006/main">
            <a:off x="723900" y="4391025"/>
            <a:ext cx="10382250"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[Один конкретний приклад моїх дій]</a:t>
            </a:r>
          </a:p>
        </p:txBody>
      </p:sp>
    </p:spTree>
    <p:extLst>
      <p:ext uri="{BB962C8B-B14F-4D97-AF65-F5344CB8AC3E}">
        <p14:creationId xmlns:p14="http://schemas.microsoft.com/office/powerpoint/2010/main" val="769469257"/>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C747D9C2-7DC8-4E50-AA2F-B7B85A81ADC5}"/>
              </a:ext>
            </a:extLst>
          </p:cNvPr>
          <p:cNvSpPr>
            <a:spLocks xmlns:a="http://schemas.openxmlformats.org/drawingml/2006/main" noGrp="1"/>
          </p:cNvSpPr>
          <p:nvPr/>
        </p:nvSpPr>
        <p:spPr>
          <a:xfrm xmlns:a="http://schemas.openxmlformats.org/drawingml/2006/main">
            <a:off x="723900" y="533400"/>
            <a:ext cx="1074420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3300" b="1">
                <a:solidFill>
                  <a:srgbClr val="172B39"/>
                </a:solidFill>
                <a:latin typeface="DejaVu Sans"/>
                <a:ea typeface="DejaVu Sans"/>
                <a:cs typeface="DejaVu Sans"/>
              </a:defRPr>
            </a:pPr>
            <a:r>
              <a:rPr sz="3300" b="1">
                <a:solidFill>
                  <a:srgbClr val="172B39"/>
                </a:solidFill>
                <a:latin typeface="DejaVu Sans"/>
                <a:ea typeface="DejaVu Sans"/>
                <a:cs typeface="DejaVu Sans"/>
              </a:rPr>
              <a:t>Методи та прийоми роботи</a:t>
            </a:r>
          </a:p>
        </p:txBody>
      </p:sp>
      <p:sp>
        <p:nvSpPr>
          <p:cNvPr id="2" name="">
            <a:extLst xmlns:a="http://schemas.openxmlformats.org/drawingml/2006/main">
              <a:ext uri="{FF2B5EF4-FFF2-40B4-BE49-F238E27FC236}">
                <a16:creationId xmlns:a16="http://schemas.microsoft.com/office/drawing/2014/main" id="{D1DEAD99-98BF-4856-A2B4-A39790F421B2}"/>
              </a:ext>
            </a:extLst>
          </p:cNvPr>
          <p:cNvSpPr>
            <a:spLocks xmlns:a="http://schemas.openxmlformats.org/drawingml/2006/main" noGrp="1"/>
          </p:cNvSpPr>
          <p:nvPr/>
        </p:nvSpPr>
        <p:spPr>
          <a:xfrm xmlns:a="http://schemas.openxmlformats.org/drawingml/2006/main">
            <a:off x="723900" y="6305550"/>
            <a:ext cx="1905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00" b="0">
                <a:solidFill>
                  <a:srgbClr val="516370"/>
                </a:solidFill>
                <a:latin typeface="DejaVu Sans"/>
                <a:ea typeface="DejaVu Sans"/>
                <a:cs typeface="DejaVu Sans"/>
              </a:defRPr>
            </a:pPr>
            <a:r>
              <a:rPr sz="1200" b="0">
                <a:solidFill>
                  <a:srgbClr val="516370"/>
                </a:solidFill>
                <a:latin typeface="DejaVu Sans"/>
                <a:ea typeface="DejaVu Sans"/>
                <a:cs typeface="DejaVu Sans"/>
              </a:rPr>
              <a:t>Освіта+</a:t>
            </a:r>
          </a:p>
        </p:txBody>
      </p:sp>
      <p:sp>
        <p:nvSpPr>
          <p:cNvPr id="3" name="">
            <a:extLst xmlns:a="http://schemas.openxmlformats.org/drawingml/2006/main">
              <a:ext uri="{FF2B5EF4-FFF2-40B4-BE49-F238E27FC236}">
                <a16:creationId xmlns:a16="http://schemas.microsoft.com/office/drawing/2014/main" id="{55B30C53-2A78-443A-ABE7-90D6B7B7E245}"/>
              </a:ext>
            </a:extLst>
          </p:cNvPr>
          <p:cNvSpPr>
            <a:spLocks xmlns:a="http://schemas.openxmlformats.org/drawingml/2006/main" noGrp="1"/>
          </p:cNvSpPr>
          <p:nvPr/>
        </p:nvSpPr>
        <p:spPr>
          <a:xfrm xmlns:a="http://schemas.openxmlformats.org/drawingml/2006/main">
            <a:off x="10858500" y="6286500"/>
            <a:ext cx="6096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75" b="0">
                <a:solidFill>
                  <a:srgbClr val="516370"/>
                </a:solidFill>
                <a:latin typeface="DejaVu Sans"/>
                <a:ea typeface="DejaVu Sans"/>
                <a:cs typeface="DejaVu Sans"/>
              </a:defRPr>
            </a:pPr>
            <a:r>
              <a:rPr sz="1275" b="0">
                <a:solidFill>
                  <a:srgbClr val="516370"/>
                </a:solidFill>
                <a:latin typeface="DejaVu Sans"/>
                <a:ea typeface="DejaVu Sans"/>
                <a:cs typeface="DejaVu Sans"/>
              </a:rPr>
              <a:t>04</a:t>
            </a:r>
          </a:p>
        </p:txBody>
      </p:sp>
      <p:graphicFrame>
        <p:nvGraphicFramePr>
          <p:cNvPr id="8" name=""/>
          <p:cNvGraphicFramePr/>
          <p:nvPr/>
        </p:nvGraphicFramePr>
        <p:xfrm>
          <a:off xmlns:a="http://schemas.openxmlformats.org/drawingml/2006/main" x="723900" y="1857375"/>
          <a:ext xmlns:a="http://schemas.openxmlformats.org/drawingml/2006/main" cx="10744200" cy="3286125"/>
        </p:xfrm>
        <a:graphic xmlns:a="http://schemas.openxmlformats.org/drawingml/2006/main">
          <a:graphicData uri="http://schemas.openxmlformats.org/drawingml/2006/table">
            <a:tbl>
              <a:tblPr/>
              <a:tblGrid>
                <a:gridCol w="2362200"/>
                <a:gridCol w="4343400"/>
                <a:gridCol w="4038600"/>
              </a:tblGrid>
              <a:tr h="704850">
                <a:tc>
                  <a:txBody>
                    <a:bodyPr/>
                    <a:lstStyle/>
                    <a:p>
                      <a:r>
                        <a:rPr sz="1725" b="1">
                          <a:solidFill>
                            <a:srgbClr val="FFFFFF"/>
                          </a:solidFill>
                          <a:latin typeface="DejaVu Sans"/>
                          <a:ea typeface="DejaVu Sans"/>
                          <a:cs typeface="DejaVu Sans"/>
                        </a:rPr>
                        <a:t>Прийом</a:t>
                      </a:r>
                    </a:p>
                  </a:txBody>
                  <a:tcPr marL="171450" marR="171450" marT="152400" marB="152400" anchor="ctr">
                    <a:solidFill>
                      <a:srgbClr val="254D68"/>
                    </a:solidFill>
                  </a:tcPr>
                </a:tc>
                <a:tc>
                  <a:txBody>
                    <a:bodyPr/>
                    <a:lstStyle/>
                    <a:p>
                      <a:r>
                        <a:rPr sz="1725" b="1">
                          <a:solidFill>
                            <a:srgbClr val="FFFFFF"/>
                          </a:solidFill>
                          <a:latin typeface="DejaVu Sans"/>
                          <a:ea typeface="DejaVu Sans"/>
                          <a:cs typeface="DejaVu Sans"/>
                        </a:rPr>
                        <a:t>Як застосовую</a:t>
                      </a:r>
                    </a:p>
                  </a:txBody>
                  <a:tcPr marL="171450" marR="171450" marT="152400" marB="152400" anchor="ctr">
                    <a:solidFill>
                      <a:srgbClr val="254D68"/>
                    </a:solidFill>
                  </a:tcPr>
                </a:tc>
                <a:tc>
                  <a:txBody>
                    <a:bodyPr/>
                    <a:lstStyle/>
                    <a:p>
                      <a:r>
                        <a:rPr sz="1725" b="1">
                          <a:solidFill>
                            <a:srgbClr val="FFFFFF"/>
                          </a:solidFill>
                          <a:latin typeface="DejaVu Sans"/>
                          <a:ea typeface="DejaVu Sans"/>
                          <a:cs typeface="DejaVu Sans"/>
                        </a:rPr>
                        <a:t>Що спостерігаю</a:t>
                      </a:r>
                    </a:p>
                  </a:txBody>
                  <a:tcPr marL="171450" marR="171450" marT="152400" marB="152400" anchor="ctr">
                    <a:solidFill>
                      <a:srgbClr val="254D68"/>
                    </a:solidFill>
                  </a:tcPr>
                </a:tc>
              </a:tr>
              <a:tr h="1290638">
                <a:tc>
                  <a:txBody>
                    <a:bodyPr/>
                    <a:lstStyle/>
                    <a:p>
                      <a:r>
                        <a:rPr sz="1800" b="0">
                          <a:solidFill>
                            <a:srgbClr val="172B39"/>
                          </a:solidFill>
                          <a:latin typeface="DejaVu Sans"/>
                          <a:ea typeface="DejaVu Sans"/>
                          <a:cs typeface="DejaVu Sans"/>
                        </a:rPr>
                        <a:t>[Назва]</a:t>
                      </a:r>
                    </a:p>
                  </a:txBody>
                  <a:tcPr marL="171450" marR="171450" marT="152400" marB="152400" anchor="ctr">
                    <a:solidFill>
                      <a:srgbClr val="FFFFFF"/>
                    </a:solidFill>
                  </a:tcPr>
                </a:tc>
                <a:tc>
                  <a:txBody>
                    <a:bodyPr/>
                    <a:lstStyle/>
                    <a:p>
                      <a:r>
                        <a:rPr sz="1800" b="0">
                          <a:solidFill>
                            <a:srgbClr val="172B39"/>
                          </a:solidFill>
                          <a:latin typeface="DejaVu Sans"/>
                          <a:ea typeface="DejaVu Sans"/>
                          <a:cs typeface="DejaVu Sans"/>
                        </a:rPr>
                        <a:t>[Дії учнів на уроці]</a:t>
                      </a:r>
                    </a:p>
                  </a:txBody>
                  <a:tcPr marL="171450" marR="171450" marT="152400" marB="152400" anchor="ctr">
                    <a:solidFill>
                      <a:srgbClr val="FFFFFF"/>
                    </a:solidFill>
                  </a:tcPr>
                </a:tc>
                <a:tc>
                  <a:txBody>
                    <a:bodyPr/>
                    <a:lstStyle/>
                    <a:p>
                      <a:r>
                        <a:rPr sz="1800" b="0">
                          <a:solidFill>
                            <a:srgbClr val="172B39"/>
                          </a:solidFill>
                          <a:latin typeface="DejaVu Sans"/>
                          <a:ea typeface="DejaVu Sans"/>
                          <a:cs typeface="DejaVu Sans"/>
                        </a:rPr>
                        <a:t>[Конкретна ознака результату]</a:t>
                      </a:r>
                    </a:p>
                  </a:txBody>
                  <a:tcPr marL="171450" marR="171450" marT="152400" marB="152400" anchor="ctr">
                    <a:solidFill>
                      <a:srgbClr val="FFFFFF"/>
                    </a:solidFill>
                  </a:tcPr>
                </a:tc>
              </a:tr>
              <a:tr h="1290638">
                <a:tc>
                  <a:txBody>
                    <a:bodyPr/>
                    <a:lstStyle/>
                    <a:p>
                      <a:r>
                        <a:rPr sz="1800" b="0">
                          <a:solidFill>
                            <a:srgbClr val="172B39"/>
                          </a:solidFill>
                          <a:latin typeface="DejaVu Sans"/>
                          <a:ea typeface="DejaVu Sans"/>
                          <a:cs typeface="DejaVu Sans"/>
                        </a:rPr>
                        <a:t>[Назва]</a:t>
                      </a:r>
                    </a:p>
                  </a:txBody>
                  <a:tcPr marL="171450" marR="171450" marT="152400" marB="152400" anchor="ctr">
                    <a:solidFill>
                      <a:srgbClr val="EDF4F7"/>
                    </a:solidFill>
                  </a:tcPr>
                </a:tc>
                <a:tc>
                  <a:txBody>
                    <a:bodyPr/>
                    <a:lstStyle/>
                    <a:p>
                      <a:r>
                        <a:rPr sz="1800" b="0">
                          <a:solidFill>
                            <a:srgbClr val="172B39"/>
                          </a:solidFill>
                          <a:latin typeface="DejaVu Sans"/>
                          <a:ea typeface="DejaVu Sans"/>
                          <a:cs typeface="DejaVu Sans"/>
                        </a:rPr>
                        <a:t>[Дії учнів на уроці]</a:t>
                      </a:r>
                    </a:p>
                  </a:txBody>
                  <a:tcPr marL="171450" marR="171450" marT="152400" marB="152400" anchor="ctr">
                    <a:solidFill>
                      <a:srgbClr val="EDF4F7"/>
                    </a:solidFill>
                  </a:tcPr>
                </a:tc>
                <a:tc>
                  <a:txBody>
                    <a:bodyPr/>
                    <a:lstStyle/>
                    <a:p>
                      <a:r>
                        <a:rPr sz="1800" b="0">
                          <a:solidFill>
                            <a:srgbClr val="172B39"/>
                          </a:solidFill>
                          <a:latin typeface="DejaVu Sans"/>
                          <a:ea typeface="DejaVu Sans"/>
                          <a:cs typeface="DejaVu Sans"/>
                        </a:rPr>
                        <a:t>[Конкретна ознака результату]</a:t>
                      </a:r>
                    </a:p>
                  </a:txBody>
                  <a:tcPr marL="171450" marR="171450" marT="152400" marB="152400" anchor="ctr">
                    <a:solidFill>
                      <a:srgbClr val="EDF4F7"/>
                    </a:solidFill>
                  </a:tcPr>
                </a:tc>
              </a:tr>
            </a:tbl>
          </a:graphicData>
        </a:graphic>
      </p:graphicFrame>
    </p:spTree>
    <p:extLst>
      <p:ext uri="{BB962C8B-B14F-4D97-AF65-F5344CB8AC3E}">
        <p14:creationId xmlns:p14="http://schemas.microsoft.com/office/powerpoint/2010/main" val="43652037"/>
      </p:ext>
    </p:extLst>
  </p:cSld>
</p:sld>
</file>

<file path=ppt/slides/slide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4AE3933B-1650-4227-A00C-0CFB3CFC19D7}"/>
              </a:ext>
            </a:extLst>
          </p:cNvPr>
          <p:cNvSpPr>
            <a:spLocks xmlns:a="http://schemas.openxmlformats.org/drawingml/2006/main" noGrp="1"/>
          </p:cNvSpPr>
          <p:nvPr/>
        </p:nvSpPr>
        <p:spPr>
          <a:xfrm xmlns:a="http://schemas.openxmlformats.org/drawingml/2006/main">
            <a:off x="723900" y="533400"/>
            <a:ext cx="1074420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3300" b="1">
                <a:solidFill>
                  <a:srgbClr val="172B39"/>
                </a:solidFill>
                <a:latin typeface="DejaVu Sans"/>
                <a:ea typeface="DejaVu Sans"/>
                <a:cs typeface="DejaVu Sans"/>
              </a:defRPr>
            </a:pPr>
            <a:r>
              <a:rPr sz="3300" b="1">
                <a:solidFill>
                  <a:srgbClr val="172B39"/>
                </a:solidFill>
                <a:latin typeface="DejaVu Sans"/>
                <a:ea typeface="DejaVu Sans"/>
                <a:cs typeface="DejaVu Sans"/>
              </a:rPr>
              <a:t>Приклад уроку або заняття</a:t>
            </a:r>
          </a:p>
        </p:txBody>
      </p:sp>
      <p:sp>
        <p:nvSpPr>
          <p:cNvPr id="2" name="">
            <a:extLst xmlns:a="http://schemas.openxmlformats.org/drawingml/2006/main">
              <a:ext uri="{FF2B5EF4-FFF2-40B4-BE49-F238E27FC236}">
                <a16:creationId xmlns:a16="http://schemas.microsoft.com/office/drawing/2014/main" id="{5D330A0D-D4F3-4AF3-A67D-CEEA793ED315}"/>
              </a:ext>
            </a:extLst>
          </p:cNvPr>
          <p:cNvSpPr>
            <a:spLocks xmlns:a="http://schemas.openxmlformats.org/drawingml/2006/main" noGrp="1"/>
          </p:cNvSpPr>
          <p:nvPr/>
        </p:nvSpPr>
        <p:spPr>
          <a:xfrm xmlns:a="http://schemas.openxmlformats.org/drawingml/2006/main">
            <a:off x="723900" y="6305550"/>
            <a:ext cx="1905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00" b="0">
                <a:solidFill>
                  <a:srgbClr val="516370"/>
                </a:solidFill>
                <a:latin typeface="DejaVu Sans"/>
                <a:ea typeface="DejaVu Sans"/>
                <a:cs typeface="DejaVu Sans"/>
              </a:defRPr>
            </a:pPr>
            <a:r>
              <a:rPr sz="1200" b="0">
                <a:solidFill>
                  <a:srgbClr val="516370"/>
                </a:solidFill>
                <a:latin typeface="DejaVu Sans"/>
                <a:ea typeface="DejaVu Sans"/>
                <a:cs typeface="DejaVu Sans"/>
              </a:rPr>
              <a:t>Освіта+</a:t>
            </a:r>
          </a:p>
        </p:txBody>
      </p:sp>
      <p:sp>
        <p:nvSpPr>
          <p:cNvPr id="3" name="">
            <a:extLst xmlns:a="http://schemas.openxmlformats.org/drawingml/2006/main">
              <a:ext uri="{FF2B5EF4-FFF2-40B4-BE49-F238E27FC236}">
                <a16:creationId xmlns:a16="http://schemas.microsoft.com/office/drawing/2014/main" id="{1A392B63-5AC9-45A3-8024-C494C60B9F0A}"/>
              </a:ext>
            </a:extLst>
          </p:cNvPr>
          <p:cNvSpPr>
            <a:spLocks xmlns:a="http://schemas.openxmlformats.org/drawingml/2006/main" noGrp="1"/>
          </p:cNvSpPr>
          <p:nvPr/>
        </p:nvSpPr>
        <p:spPr>
          <a:xfrm xmlns:a="http://schemas.openxmlformats.org/drawingml/2006/main">
            <a:off x="10858500" y="6286500"/>
            <a:ext cx="6096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75" b="0">
                <a:solidFill>
                  <a:srgbClr val="516370"/>
                </a:solidFill>
                <a:latin typeface="DejaVu Sans"/>
                <a:ea typeface="DejaVu Sans"/>
                <a:cs typeface="DejaVu Sans"/>
              </a:defRPr>
            </a:pPr>
            <a:r>
              <a:rPr sz="1275" b="0">
                <a:solidFill>
                  <a:srgbClr val="516370"/>
                </a:solidFill>
                <a:latin typeface="DejaVu Sans"/>
                <a:ea typeface="DejaVu Sans"/>
                <a:cs typeface="DejaVu Sans"/>
              </a:rPr>
              <a:t>05</a:t>
            </a:r>
          </a:p>
        </p:txBody>
      </p:sp>
      <p:sp>
        <p:nvSpPr>
          <p:cNvPr id="4" name="">
            <a:extLst xmlns:a="http://schemas.openxmlformats.org/drawingml/2006/main">
              <a:ext uri="{FF2B5EF4-FFF2-40B4-BE49-F238E27FC236}">
                <a16:creationId xmlns:a16="http://schemas.microsoft.com/office/drawing/2014/main" id="{12C07C0E-49D2-4613-BDCE-7362A373FF09}"/>
              </a:ext>
            </a:extLst>
          </p:cNvPr>
          <p:cNvSpPr>
            <a:spLocks xmlns:a="http://schemas.openxmlformats.org/drawingml/2006/main" noGrp="1"/>
          </p:cNvSpPr>
          <p:nvPr/>
        </p:nvSpPr>
        <p:spPr>
          <a:xfrm xmlns:a="http://schemas.openxmlformats.org/drawingml/2006/main">
            <a:off x="723900" y="1504950"/>
            <a:ext cx="10744200" cy="495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516370"/>
                </a:solidFill>
                <a:latin typeface="DejaVu Sans"/>
                <a:ea typeface="DejaVu Sans"/>
                <a:cs typeface="DejaVu Sans"/>
              </a:defRPr>
            </a:pPr>
            <a:r>
              <a:rPr sz="2025" b="0">
                <a:solidFill>
                  <a:srgbClr val="516370"/>
                </a:solidFill>
                <a:latin typeface="DejaVu Sans"/>
                <a:ea typeface="DejaVu Sans"/>
                <a:cs typeface="DejaVu Sans"/>
              </a:rPr>
              <a:t>[Тема, клас і дата]</a:t>
            </a:r>
          </a:p>
        </p:txBody>
      </p:sp>
      <p:sp>
        <p:nvSpPr>
          <p:cNvPr id="5" name="">
            <a:extLst xmlns:a="http://schemas.openxmlformats.org/drawingml/2006/main">
              <a:ext uri="{FF2B5EF4-FFF2-40B4-BE49-F238E27FC236}">
                <a16:creationId xmlns:a16="http://schemas.microsoft.com/office/drawing/2014/main" id="{8855E386-BE24-4990-A695-01CD20DDEE8B}"/>
              </a:ext>
            </a:extLst>
          </p:cNvPr>
          <p:cNvSpPr>
            <a:spLocks xmlns:a="http://schemas.openxmlformats.org/drawingml/2006/main" noGrp="1"/>
          </p:cNvSpPr>
          <p:nvPr/>
        </p:nvSpPr>
        <p:spPr>
          <a:xfrm xmlns:a="http://schemas.openxmlformats.org/drawingml/2006/main">
            <a:off x="723900" y="2305050"/>
            <a:ext cx="48577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Навчальне завдання</a:t>
            </a:r>
          </a:p>
        </p:txBody>
      </p:sp>
      <p:sp>
        <p:nvSpPr>
          <p:cNvPr id="6" name="">
            <a:extLst xmlns:a="http://schemas.openxmlformats.org/drawingml/2006/main">
              <a:ext uri="{FF2B5EF4-FFF2-40B4-BE49-F238E27FC236}">
                <a16:creationId xmlns:a16="http://schemas.microsoft.com/office/drawing/2014/main" id="{175D5BBF-0A84-4965-9CD0-74DA8A87A5C6}"/>
              </a:ext>
            </a:extLst>
          </p:cNvPr>
          <p:cNvSpPr>
            <a:spLocks xmlns:a="http://schemas.openxmlformats.org/drawingml/2006/main" noGrp="1"/>
          </p:cNvSpPr>
          <p:nvPr/>
        </p:nvSpPr>
        <p:spPr>
          <a:xfrm xmlns:a="http://schemas.openxmlformats.org/drawingml/2006/main">
            <a:off x="723900" y="2762250"/>
            <a:ext cx="4857750" cy="876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[Чого мали навчитися учні]</a:t>
            </a:r>
          </a:p>
        </p:txBody>
      </p:sp>
      <p:sp>
        <p:nvSpPr>
          <p:cNvPr id="7" name="">
            <a:extLst xmlns:a="http://schemas.openxmlformats.org/drawingml/2006/main">
              <a:ext uri="{FF2B5EF4-FFF2-40B4-BE49-F238E27FC236}">
                <a16:creationId xmlns:a16="http://schemas.microsoft.com/office/drawing/2014/main" id="{642E0DC6-B1AE-4C91-B613-E7FF834C8392}"/>
              </a:ext>
            </a:extLst>
          </p:cNvPr>
          <p:cNvSpPr>
            <a:spLocks xmlns:a="http://schemas.openxmlformats.org/drawingml/2006/main" noGrp="1"/>
          </p:cNvSpPr>
          <p:nvPr/>
        </p:nvSpPr>
        <p:spPr>
          <a:xfrm xmlns:a="http://schemas.openxmlformats.org/drawingml/2006/main">
            <a:off x="6419850" y="2305050"/>
            <a:ext cx="50482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Мої дії</a:t>
            </a:r>
          </a:p>
        </p:txBody>
      </p:sp>
      <p:sp>
        <p:nvSpPr>
          <p:cNvPr id="8" name="">
            <a:extLst xmlns:a="http://schemas.openxmlformats.org/drawingml/2006/main">
              <a:ext uri="{FF2B5EF4-FFF2-40B4-BE49-F238E27FC236}">
                <a16:creationId xmlns:a16="http://schemas.microsoft.com/office/drawing/2014/main" id="{2B528DF6-7260-430F-84FF-DCD1DEEF2EAE}"/>
              </a:ext>
            </a:extLst>
          </p:cNvPr>
          <p:cNvSpPr>
            <a:spLocks xmlns:a="http://schemas.openxmlformats.org/drawingml/2006/main" noGrp="1"/>
          </p:cNvSpPr>
          <p:nvPr/>
        </p:nvSpPr>
        <p:spPr>
          <a:xfrm xmlns:a="http://schemas.openxmlformats.org/drawingml/2006/main">
            <a:off x="6419850" y="2762250"/>
            <a:ext cx="5048250" cy="876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[Як організувала або організував роботу]</a:t>
            </a:r>
          </a:p>
        </p:txBody>
      </p:sp>
      <p:sp>
        <p:nvSpPr>
          <p:cNvPr id="9" name="">
            <a:extLst xmlns:a="http://schemas.openxmlformats.org/drawingml/2006/main">
              <a:ext uri="{FF2B5EF4-FFF2-40B4-BE49-F238E27FC236}">
                <a16:creationId xmlns:a16="http://schemas.microsoft.com/office/drawing/2014/main" id="{AB3505B3-24EA-4CA5-B29E-7D6B69167B76}"/>
              </a:ext>
            </a:extLst>
          </p:cNvPr>
          <p:cNvSpPr>
            <a:spLocks xmlns:a="http://schemas.openxmlformats.org/drawingml/2006/main" noGrp="1"/>
          </p:cNvSpPr>
          <p:nvPr/>
        </p:nvSpPr>
        <p:spPr>
          <a:xfrm xmlns:a="http://schemas.openxmlformats.org/drawingml/2006/main">
            <a:off x="723900" y="4152900"/>
            <a:ext cx="48577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Спостереження</a:t>
            </a:r>
          </a:p>
        </p:txBody>
      </p:sp>
      <p:sp>
        <p:nvSpPr>
          <p:cNvPr id="10" name="">
            <a:extLst xmlns:a="http://schemas.openxmlformats.org/drawingml/2006/main">
              <a:ext uri="{FF2B5EF4-FFF2-40B4-BE49-F238E27FC236}">
                <a16:creationId xmlns:a16="http://schemas.microsoft.com/office/drawing/2014/main" id="{B48AC707-2CC0-466C-8C55-512E777BCFE1}"/>
              </a:ext>
            </a:extLst>
          </p:cNvPr>
          <p:cNvSpPr>
            <a:spLocks xmlns:a="http://schemas.openxmlformats.org/drawingml/2006/main" noGrp="1"/>
          </p:cNvSpPr>
          <p:nvPr/>
        </p:nvSpPr>
        <p:spPr>
          <a:xfrm xmlns:a="http://schemas.openxmlformats.org/drawingml/2006/main">
            <a:off x="723900" y="4610100"/>
            <a:ext cx="4857750" cy="1009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[Що вийшло та де потрібна підтримка]</a:t>
            </a:r>
          </a:p>
        </p:txBody>
      </p:sp>
      <p:sp>
        <p:nvSpPr>
          <p:cNvPr id="11" name="">
            <a:extLst xmlns:a="http://schemas.openxmlformats.org/drawingml/2006/main">
              <a:ext uri="{FF2B5EF4-FFF2-40B4-BE49-F238E27FC236}">
                <a16:creationId xmlns:a16="http://schemas.microsoft.com/office/drawing/2014/main" id="{F61571D8-C2EE-4037-8A58-83E96BFEEE53}"/>
              </a:ext>
            </a:extLst>
          </p:cNvPr>
          <p:cNvSpPr>
            <a:spLocks xmlns:a="http://schemas.openxmlformats.org/drawingml/2006/main" noGrp="1"/>
          </p:cNvSpPr>
          <p:nvPr/>
        </p:nvSpPr>
        <p:spPr>
          <a:xfrm xmlns:a="http://schemas.openxmlformats.org/drawingml/2006/main">
            <a:off x="6419850" y="4152900"/>
            <a:ext cx="50482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Підтвердження</a:t>
            </a:r>
          </a:p>
        </p:txBody>
      </p:sp>
      <p:sp>
        <p:nvSpPr>
          <p:cNvPr id="12" name="">
            <a:extLst xmlns:a="http://schemas.openxmlformats.org/drawingml/2006/main">
              <a:ext uri="{FF2B5EF4-FFF2-40B4-BE49-F238E27FC236}">
                <a16:creationId xmlns:a16="http://schemas.microsoft.com/office/drawing/2014/main" id="{D68EE316-83A9-4C7B-AC42-8661BEB99151}"/>
              </a:ext>
            </a:extLst>
          </p:cNvPr>
          <p:cNvSpPr>
            <a:spLocks xmlns:a="http://schemas.openxmlformats.org/drawingml/2006/main" noGrp="1"/>
          </p:cNvSpPr>
          <p:nvPr/>
        </p:nvSpPr>
        <p:spPr>
          <a:xfrm xmlns:a="http://schemas.openxmlformats.org/drawingml/2006/main">
            <a:off x="6419850" y="4610100"/>
            <a:ext cx="5048250" cy="1009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[Робота учнів, власна розробка або фото]</a:t>
            </a:r>
          </a:p>
        </p:txBody>
      </p:sp>
    </p:spTree>
    <p:extLst>
      <p:ext uri="{BB962C8B-B14F-4D97-AF65-F5344CB8AC3E}">
        <p14:creationId xmlns:p14="http://schemas.microsoft.com/office/powerpoint/2010/main" val="1894317502"/>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E347B85F-D448-4632-B01E-84BF607AE5F6}"/>
              </a:ext>
            </a:extLst>
          </p:cNvPr>
          <p:cNvSpPr>
            <a:spLocks xmlns:a="http://schemas.openxmlformats.org/drawingml/2006/main" noGrp="1"/>
          </p:cNvSpPr>
          <p:nvPr/>
        </p:nvSpPr>
        <p:spPr>
          <a:xfrm xmlns:a="http://schemas.openxmlformats.org/drawingml/2006/main">
            <a:off x="723900" y="533400"/>
            <a:ext cx="1074420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3300" b="1">
                <a:solidFill>
                  <a:srgbClr val="172B39"/>
                </a:solidFill>
                <a:latin typeface="DejaVu Sans"/>
                <a:ea typeface="DejaVu Sans"/>
                <a:cs typeface="DejaVu Sans"/>
              </a:defRPr>
            </a:pPr>
            <a:r>
              <a:rPr sz="3300" b="1">
                <a:solidFill>
                  <a:srgbClr val="172B39"/>
                </a:solidFill>
                <a:latin typeface="DejaVu Sans"/>
                <a:ea typeface="DejaVu Sans"/>
                <a:cs typeface="DejaVu Sans"/>
              </a:rPr>
              <a:t>Результати навчання учнів</a:t>
            </a:r>
          </a:p>
        </p:txBody>
      </p:sp>
      <p:sp>
        <p:nvSpPr>
          <p:cNvPr id="2" name="">
            <a:extLst xmlns:a="http://schemas.openxmlformats.org/drawingml/2006/main">
              <a:ext uri="{FF2B5EF4-FFF2-40B4-BE49-F238E27FC236}">
                <a16:creationId xmlns:a16="http://schemas.microsoft.com/office/drawing/2014/main" id="{97D70867-3F1B-4A0A-8836-EEAA518C0E8B}"/>
              </a:ext>
            </a:extLst>
          </p:cNvPr>
          <p:cNvSpPr>
            <a:spLocks xmlns:a="http://schemas.openxmlformats.org/drawingml/2006/main" noGrp="1"/>
          </p:cNvSpPr>
          <p:nvPr/>
        </p:nvSpPr>
        <p:spPr>
          <a:xfrm xmlns:a="http://schemas.openxmlformats.org/drawingml/2006/main">
            <a:off x="723900" y="6305550"/>
            <a:ext cx="1905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00" b="0">
                <a:solidFill>
                  <a:srgbClr val="516370"/>
                </a:solidFill>
                <a:latin typeface="DejaVu Sans"/>
                <a:ea typeface="DejaVu Sans"/>
                <a:cs typeface="DejaVu Sans"/>
              </a:defRPr>
            </a:pPr>
            <a:r>
              <a:rPr sz="1200" b="0">
                <a:solidFill>
                  <a:srgbClr val="516370"/>
                </a:solidFill>
                <a:latin typeface="DejaVu Sans"/>
                <a:ea typeface="DejaVu Sans"/>
                <a:cs typeface="DejaVu Sans"/>
              </a:rPr>
              <a:t>Освіта+</a:t>
            </a:r>
          </a:p>
        </p:txBody>
      </p:sp>
      <p:sp>
        <p:nvSpPr>
          <p:cNvPr id="3" name="">
            <a:extLst xmlns:a="http://schemas.openxmlformats.org/drawingml/2006/main">
              <a:ext uri="{FF2B5EF4-FFF2-40B4-BE49-F238E27FC236}">
                <a16:creationId xmlns:a16="http://schemas.microsoft.com/office/drawing/2014/main" id="{135D492E-A400-43DC-98D5-5D0135CEBE52}"/>
              </a:ext>
            </a:extLst>
          </p:cNvPr>
          <p:cNvSpPr>
            <a:spLocks xmlns:a="http://schemas.openxmlformats.org/drawingml/2006/main" noGrp="1"/>
          </p:cNvSpPr>
          <p:nvPr/>
        </p:nvSpPr>
        <p:spPr>
          <a:xfrm xmlns:a="http://schemas.openxmlformats.org/drawingml/2006/main">
            <a:off x="10858500" y="6286500"/>
            <a:ext cx="6096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75" b="0">
                <a:solidFill>
                  <a:srgbClr val="516370"/>
                </a:solidFill>
                <a:latin typeface="DejaVu Sans"/>
                <a:ea typeface="DejaVu Sans"/>
                <a:cs typeface="DejaVu Sans"/>
              </a:defRPr>
            </a:pPr>
            <a:r>
              <a:rPr sz="1275" b="0">
                <a:solidFill>
                  <a:srgbClr val="516370"/>
                </a:solidFill>
                <a:latin typeface="DejaVu Sans"/>
                <a:ea typeface="DejaVu Sans"/>
                <a:cs typeface="DejaVu Sans"/>
              </a:rPr>
              <a:t>06</a:t>
            </a:r>
          </a:p>
        </p:txBody>
      </p:sp>
      <p:sp>
        <p:nvSpPr>
          <p:cNvPr id="4" name="">
            <a:extLst xmlns:a="http://schemas.openxmlformats.org/drawingml/2006/main">
              <a:ext uri="{FF2B5EF4-FFF2-40B4-BE49-F238E27FC236}">
                <a16:creationId xmlns:a16="http://schemas.microsoft.com/office/drawing/2014/main" id="{CD18BE51-A6E5-4F43-A43B-251643FD94E0}"/>
              </a:ext>
            </a:extLst>
          </p:cNvPr>
          <p:cNvSpPr>
            <a:spLocks xmlns:a="http://schemas.openxmlformats.org/drawingml/2006/main" noGrp="1"/>
          </p:cNvSpPr>
          <p:nvPr/>
        </p:nvSpPr>
        <p:spPr>
          <a:xfrm xmlns:a="http://schemas.openxmlformats.org/drawingml/2006/main">
            <a:off x="723900" y="1495425"/>
            <a:ext cx="1074420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950" b="0">
                <a:solidFill>
                  <a:srgbClr val="516370"/>
                </a:solidFill>
                <a:latin typeface="DejaVu Sans"/>
                <a:ea typeface="DejaVu Sans"/>
                <a:cs typeface="DejaVu Sans"/>
              </a:defRPr>
            </a:pPr>
            <a:r>
              <a:rPr sz="1950" b="0">
                <a:solidFill>
                  <a:srgbClr val="516370"/>
                </a:solidFill>
                <a:latin typeface="DejaVu Sans"/>
                <a:ea typeface="DejaVu Sans"/>
                <a:cs typeface="DejaVu Sans"/>
              </a:rPr>
              <a:t>[Період спостережень]</a:t>
            </a:r>
          </a:p>
        </p:txBody>
      </p:sp>
      <p:graphicFrame>
        <p:nvGraphicFramePr>
          <p:cNvPr id="10" name=""/>
          <p:cNvGraphicFramePr/>
          <p:nvPr/>
        </p:nvGraphicFramePr>
        <p:xfrm>
          <a:off xmlns:a="http://schemas.openxmlformats.org/drawingml/2006/main" x="723900" y="2247900"/>
          <a:ext xmlns:a="http://schemas.openxmlformats.org/drawingml/2006/main" cx="10744200" cy="3152775"/>
        </p:xfrm>
        <a:graphic xmlns:a="http://schemas.openxmlformats.org/drawingml/2006/main">
          <a:graphicData uri="http://schemas.openxmlformats.org/drawingml/2006/table">
            <a:tbl>
              <a:tblPr/>
              <a:tblGrid>
                <a:gridCol w="2543175"/>
                <a:gridCol w="4038600"/>
                <a:gridCol w="4162425"/>
              </a:tblGrid>
              <a:tr h="704850">
                <a:tc>
                  <a:txBody>
                    <a:bodyPr/>
                    <a:lstStyle/>
                    <a:p>
                      <a:r>
                        <a:rPr sz="1725" b="1">
                          <a:solidFill>
                            <a:srgbClr val="FFFFFF"/>
                          </a:solidFill>
                          <a:latin typeface="DejaVu Sans"/>
                          <a:ea typeface="DejaVu Sans"/>
                          <a:cs typeface="DejaVu Sans"/>
                        </a:rPr>
                        <a:t>Що відстежую</a:t>
                      </a:r>
                    </a:p>
                  </a:txBody>
                  <a:tcPr marL="171450" marR="171450" marT="152400" marB="152400" anchor="ctr">
                    <a:solidFill>
                      <a:srgbClr val="254D68"/>
                    </a:solidFill>
                  </a:tcPr>
                </a:tc>
                <a:tc>
                  <a:txBody>
                    <a:bodyPr/>
                    <a:lstStyle/>
                    <a:p>
                      <a:r>
                        <a:rPr sz="1725" b="1">
                          <a:solidFill>
                            <a:srgbClr val="FFFFFF"/>
                          </a:solidFill>
                          <a:latin typeface="DejaVu Sans"/>
                          <a:ea typeface="DejaVu Sans"/>
                          <a:cs typeface="DejaVu Sans"/>
                        </a:rPr>
                        <a:t>Які зміни помічаю</a:t>
                      </a:r>
                    </a:p>
                  </a:txBody>
                  <a:tcPr marL="171450" marR="171450" marT="152400" marB="152400" anchor="ctr">
                    <a:solidFill>
                      <a:srgbClr val="254D68"/>
                    </a:solidFill>
                  </a:tcPr>
                </a:tc>
                <a:tc>
                  <a:txBody>
                    <a:bodyPr/>
                    <a:lstStyle/>
                    <a:p>
                      <a:r>
                        <a:rPr sz="1725" b="1">
                          <a:solidFill>
                            <a:srgbClr val="FFFFFF"/>
                          </a:solidFill>
                          <a:latin typeface="DejaVu Sans"/>
                          <a:ea typeface="DejaVu Sans"/>
                          <a:cs typeface="DejaVu Sans"/>
                        </a:rPr>
                        <a:t>Чим підтверджую</a:t>
                      </a:r>
                    </a:p>
                  </a:txBody>
                  <a:tcPr marL="171450" marR="171450" marT="152400" marB="152400" anchor="ctr">
                    <a:solidFill>
                      <a:srgbClr val="254D68"/>
                    </a:solidFill>
                  </a:tcPr>
                </a:tc>
              </a:tr>
              <a:tr h="1223963">
                <a:tc>
                  <a:txBody>
                    <a:bodyPr/>
                    <a:lstStyle/>
                    <a:p>
                      <a:r>
                        <a:rPr sz="1800" b="0">
                          <a:solidFill>
                            <a:srgbClr val="172B39"/>
                          </a:solidFill>
                          <a:latin typeface="DejaVu Sans"/>
                          <a:ea typeface="DejaVu Sans"/>
                          <a:cs typeface="DejaVu Sans"/>
                        </a:rPr>
                        <a:t>[Уміння]</a:t>
                      </a:r>
                    </a:p>
                  </a:txBody>
                  <a:tcPr marL="171450" marR="171450" marT="152400" marB="152400" anchor="ctr">
                    <a:solidFill>
                      <a:srgbClr val="FFFFFF"/>
                    </a:solidFill>
                  </a:tcPr>
                </a:tc>
                <a:tc>
                  <a:txBody>
                    <a:bodyPr/>
                    <a:lstStyle/>
                    <a:p>
                      <a:r>
                        <a:rPr sz="1800" b="0">
                          <a:solidFill>
                            <a:srgbClr val="172B39"/>
                          </a:solidFill>
                          <a:latin typeface="DejaVu Sans"/>
                          <a:ea typeface="DejaVu Sans"/>
                          <a:cs typeface="DejaVu Sans"/>
                        </a:rPr>
                        <a:t>[Було та стало]</a:t>
                      </a:r>
                    </a:p>
                  </a:txBody>
                  <a:tcPr marL="171450" marR="171450" marT="152400" marB="152400" anchor="ctr">
                    <a:solidFill>
                      <a:srgbClr val="FFFFFF"/>
                    </a:solidFill>
                  </a:tcPr>
                </a:tc>
                <a:tc>
                  <a:txBody>
                    <a:bodyPr/>
                    <a:lstStyle/>
                    <a:p>
                      <a:r>
                        <a:rPr sz="1800" b="0">
                          <a:solidFill>
                            <a:srgbClr val="172B39"/>
                          </a:solidFill>
                          <a:latin typeface="DejaVu Sans"/>
                          <a:ea typeface="DejaVu Sans"/>
                          <a:cs typeface="DejaVu Sans"/>
                        </a:rPr>
                        <a:t>[Роботи або записи спостережень]</a:t>
                      </a:r>
                    </a:p>
                  </a:txBody>
                  <a:tcPr marL="171450" marR="171450" marT="152400" marB="152400" anchor="ctr">
                    <a:solidFill>
                      <a:srgbClr val="FFFFFF"/>
                    </a:solidFill>
                  </a:tcPr>
                </a:tc>
              </a:tr>
              <a:tr h="1223963">
                <a:tc>
                  <a:txBody>
                    <a:bodyPr/>
                    <a:lstStyle/>
                    <a:p>
                      <a:r>
                        <a:rPr sz="1800" b="0">
                          <a:solidFill>
                            <a:srgbClr val="172B39"/>
                          </a:solidFill>
                          <a:latin typeface="DejaVu Sans"/>
                          <a:ea typeface="DejaVu Sans"/>
                          <a:cs typeface="DejaVu Sans"/>
                        </a:rPr>
                        <a:t>[Уміння]</a:t>
                      </a:r>
                    </a:p>
                  </a:txBody>
                  <a:tcPr marL="171450" marR="171450" marT="152400" marB="152400" anchor="ctr">
                    <a:solidFill>
                      <a:srgbClr val="EDF4F7"/>
                    </a:solidFill>
                  </a:tcPr>
                </a:tc>
                <a:tc>
                  <a:txBody>
                    <a:bodyPr/>
                    <a:lstStyle/>
                    <a:p>
                      <a:r>
                        <a:rPr sz="1800" b="0">
                          <a:solidFill>
                            <a:srgbClr val="172B39"/>
                          </a:solidFill>
                          <a:latin typeface="DejaVu Sans"/>
                          <a:ea typeface="DejaVu Sans"/>
                          <a:cs typeface="DejaVu Sans"/>
                        </a:rPr>
                        <a:t>[Було та стало]</a:t>
                      </a:r>
                    </a:p>
                  </a:txBody>
                  <a:tcPr marL="171450" marR="171450" marT="152400" marB="152400" anchor="ctr">
                    <a:solidFill>
                      <a:srgbClr val="EDF4F7"/>
                    </a:solidFill>
                  </a:tcPr>
                </a:tc>
                <a:tc>
                  <a:txBody>
                    <a:bodyPr/>
                    <a:lstStyle/>
                    <a:p>
                      <a:r>
                        <a:rPr sz="1800" b="0">
                          <a:solidFill>
                            <a:srgbClr val="172B39"/>
                          </a:solidFill>
                          <a:latin typeface="DejaVu Sans"/>
                          <a:ea typeface="DejaVu Sans"/>
                          <a:cs typeface="DejaVu Sans"/>
                        </a:rPr>
                        <a:t>[Роботи або записи спостережень]</a:t>
                      </a:r>
                    </a:p>
                  </a:txBody>
                  <a:tcPr marL="171450" marR="171450" marT="152400" marB="152400" anchor="ctr">
                    <a:solidFill>
                      <a:srgbClr val="EDF4F7"/>
                    </a:solidFill>
                  </a:tcPr>
                </a:tc>
              </a:tr>
            </a:tbl>
          </a:graphicData>
        </a:graphic>
      </p:graphicFrame>
    </p:spTree>
    <p:extLst>
      <p:ext uri="{BB962C8B-B14F-4D97-AF65-F5344CB8AC3E}">
        <p14:creationId xmlns:p14="http://schemas.microsoft.com/office/powerpoint/2010/main" val="1600542297"/>
      </p:ext>
    </p:extLst>
  </p:cSld>
</p:sld>
</file>

<file path=ppt/slides/slide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5D9FA147-8DC7-47E4-8A8E-91D27B6AF6E1}"/>
              </a:ext>
            </a:extLst>
          </p:cNvPr>
          <p:cNvSpPr>
            <a:spLocks xmlns:a="http://schemas.openxmlformats.org/drawingml/2006/main" noGrp="1"/>
          </p:cNvSpPr>
          <p:nvPr/>
        </p:nvSpPr>
        <p:spPr>
          <a:xfrm xmlns:a="http://schemas.openxmlformats.org/drawingml/2006/main">
            <a:off x="723900" y="533400"/>
            <a:ext cx="1074420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3300" b="1">
                <a:solidFill>
                  <a:srgbClr val="172B39"/>
                </a:solidFill>
                <a:latin typeface="DejaVu Sans"/>
                <a:ea typeface="DejaVu Sans"/>
                <a:cs typeface="DejaVu Sans"/>
              </a:defRPr>
            </a:pPr>
            <a:r>
              <a:rPr sz="3300" b="1">
                <a:solidFill>
                  <a:srgbClr val="172B39"/>
                </a:solidFill>
                <a:latin typeface="DejaVu Sans"/>
                <a:ea typeface="DejaVu Sans"/>
                <a:cs typeface="DejaVu Sans"/>
              </a:rPr>
              <a:t>Професійний розвиток</a:t>
            </a:r>
          </a:p>
        </p:txBody>
      </p:sp>
      <p:sp>
        <p:nvSpPr>
          <p:cNvPr id="2" name="">
            <a:extLst xmlns:a="http://schemas.openxmlformats.org/drawingml/2006/main">
              <a:ext uri="{FF2B5EF4-FFF2-40B4-BE49-F238E27FC236}">
                <a16:creationId xmlns:a16="http://schemas.microsoft.com/office/drawing/2014/main" id="{BD0ADA8F-78DA-4E9D-804C-9354615CCC2F}"/>
              </a:ext>
            </a:extLst>
          </p:cNvPr>
          <p:cNvSpPr>
            <a:spLocks xmlns:a="http://schemas.openxmlformats.org/drawingml/2006/main" noGrp="1"/>
          </p:cNvSpPr>
          <p:nvPr/>
        </p:nvSpPr>
        <p:spPr>
          <a:xfrm xmlns:a="http://schemas.openxmlformats.org/drawingml/2006/main">
            <a:off x="723900" y="6305550"/>
            <a:ext cx="1905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00" b="0">
                <a:solidFill>
                  <a:srgbClr val="516370"/>
                </a:solidFill>
                <a:latin typeface="DejaVu Sans"/>
                <a:ea typeface="DejaVu Sans"/>
                <a:cs typeface="DejaVu Sans"/>
              </a:defRPr>
            </a:pPr>
            <a:r>
              <a:rPr sz="1200" b="0">
                <a:solidFill>
                  <a:srgbClr val="516370"/>
                </a:solidFill>
                <a:latin typeface="DejaVu Sans"/>
                <a:ea typeface="DejaVu Sans"/>
                <a:cs typeface="DejaVu Sans"/>
              </a:rPr>
              <a:t>Освіта+</a:t>
            </a:r>
          </a:p>
        </p:txBody>
      </p:sp>
      <p:sp>
        <p:nvSpPr>
          <p:cNvPr id="3" name="">
            <a:extLst xmlns:a="http://schemas.openxmlformats.org/drawingml/2006/main">
              <a:ext uri="{FF2B5EF4-FFF2-40B4-BE49-F238E27FC236}">
                <a16:creationId xmlns:a16="http://schemas.microsoft.com/office/drawing/2014/main" id="{940D243D-028C-4C69-9B14-948E0C0BACF5}"/>
              </a:ext>
            </a:extLst>
          </p:cNvPr>
          <p:cNvSpPr>
            <a:spLocks xmlns:a="http://schemas.openxmlformats.org/drawingml/2006/main" noGrp="1"/>
          </p:cNvSpPr>
          <p:nvPr/>
        </p:nvSpPr>
        <p:spPr>
          <a:xfrm xmlns:a="http://schemas.openxmlformats.org/drawingml/2006/main">
            <a:off x="10858500" y="6286500"/>
            <a:ext cx="6096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75" b="0">
                <a:solidFill>
                  <a:srgbClr val="516370"/>
                </a:solidFill>
                <a:latin typeface="DejaVu Sans"/>
                <a:ea typeface="DejaVu Sans"/>
                <a:cs typeface="DejaVu Sans"/>
              </a:defRPr>
            </a:pPr>
            <a:r>
              <a:rPr sz="1275" b="0">
                <a:solidFill>
                  <a:srgbClr val="516370"/>
                </a:solidFill>
                <a:latin typeface="DejaVu Sans"/>
                <a:ea typeface="DejaVu Sans"/>
                <a:cs typeface="DejaVu Sans"/>
              </a:rPr>
              <a:t>07</a:t>
            </a:r>
          </a:p>
        </p:txBody>
      </p:sp>
      <p:graphicFrame>
        <p:nvGraphicFramePr>
          <p:cNvPr id="8" name=""/>
          <p:cNvGraphicFramePr/>
          <p:nvPr/>
        </p:nvGraphicFramePr>
        <p:xfrm>
          <a:off xmlns:a="http://schemas.openxmlformats.org/drawingml/2006/main" x="723900" y="1857375"/>
          <a:ext xmlns:a="http://schemas.openxmlformats.org/drawingml/2006/main" cx="10744200" cy="3286125"/>
        </p:xfrm>
        <a:graphic xmlns:a="http://schemas.openxmlformats.org/drawingml/2006/main">
          <a:graphicData uri="http://schemas.openxmlformats.org/drawingml/2006/table">
            <a:tbl>
              <a:tblPr/>
              <a:tblGrid>
                <a:gridCol w="3448050"/>
                <a:gridCol w="3448050"/>
                <a:gridCol w="3848100"/>
              </a:tblGrid>
              <a:tr h="704850">
                <a:tc>
                  <a:txBody>
                    <a:bodyPr/>
                    <a:lstStyle/>
                    <a:p>
                      <a:r>
                        <a:rPr sz="1725" b="1">
                          <a:solidFill>
                            <a:srgbClr val="FFFFFF"/>
                          </a:solidFill>
                          <a:latin typeface="DejaVu Sans"/>
                          <a:ea typeface="DejaVu Sans"/>
                          <a:cs typeface="DejaVu Sans"/>
                        </a:rPr>
                        <a:t>Навчання</a:t>
                      </a:r>
                    </a:p>
                  </a:txBody>
                  <a:tcPr marL="171450" marR="171450" marT="152400" marB="152400" anchor="ctr">
                    <a:solidFill>
                      <a:srgbClr val="254D68"/>
                    </a:solidFill>
                  </a:tcPr>
                </a:tc>
                <a:tc>
                  <a:txBody>
                    <a:bodyPr/>
                    <a:lstStyle/>
                    <a:p>
                      <a:r>
                        <a:rPr sz="1725" b="1">
                          <a:solidFill>
                            <a:srgbClr val="FFFFFF"/>
                          </a:solidFill>
                          <a:latin typeface="DejaVu Sans"/>
                          <a:ea typeface="DejaVu Sans"/>
                          <a:cs typeface="DejaVu Sans"/>
                        </a:rPr>
                        <a:t>Коли і де</a:t>
                      </a:r>
                    </a:p>
                  </a:txBody>
                  <a:tcPr marL="171450" marR="171450" marT="152400" marB="152400" anchor="ctr">
                    <a:solidFill>
                      <a:srgbClr val="254D68"/>
                    </a:solidFill>
                  </a:tcPr>
                </a:tc>
                <a:tc>
                  <a:txBody>
                    <a:bodyPr/>
                    <a:lstStyle/>
                    <a:p>
                      <a:r>
                        <a:rPr sz="1725" b="1">
                          <a:solidFill>
                            <a:srgbClr val="FFFFFF"/>
                          </a:solidFill>
                          <a:latin typeface="DejaVu Sans"/>
                          <a:ea typeface="DejaVu Sans"/>
                          <a:cs typeface="DejaVu Sans"/>
                        </a:rPr>
                        <a:t>Що застосовую</a:t>
                      </a:r>
                    </a:p>
                  </a:txBody>
                  <a:tcPr marL="171450" marR="171450" marT="152400" marB="152400" anchor="ctr">
                    <a:solidFill>
                      <a:srgbClr val="254D68"/>
                    </a:solidFill>
                  </a:tcPr>
                </a:tc>
              </a:tr>
              <a:tr h="1290638">
                <a:tc>
                  <a:txBody>
                    <a:bodyPr/>
                    <a:lstStyle/>
                    <a:p>
                      <a:r>
                        <a:rPr sz="1800" b="0">
                          <a:solidFill>
                            <a:srgbClr val="172B39"/>
                          </a:solidFill>
                          <a:latin typeface="DejaVu Sans"/>
                          <a:ea typeface="DejaVu Sans"/>
                          <a:cs typeface="DejaVu Sans"/>
                        </a:rPr>
                        <a:t>[Тема курсу або заходу]</a:t>
                      </a:r>
                    </a:p>
                  </a:txBody>
                  <a:tcPr marL="171450" marR="171450" marT="152400" marB="152400" anchor="ctr">
                    <a:solidFill>
                      <a:srgbClr val="FFFFFF"/>
                    </a:solidFill>
                  </a:tcPr>
                </a:tc>
                <a:tc>
                  <a:txBody>
                    <a:bodyPr/>
                    <a:lstStyle/>
                    <a:p>
                      <a:r>
                        <a:rPr sz="1800" b="0">
                          <a:solidFill>
                            <a:srgbClr val="172B39"/>
                          </a:solidFill>
                          <a:latin typeface="DejaVu Sans"/>
                          <a:ea typeface="DejaVu Sans"/>
                          <a:cs typeface="DejaVu Sans"/>
                        </a:rPr>
                        <a:t>[Дата, організатор, години]</a:t>
                      </a:r>
                    </a:p>
                  </a:txBody>
                  <a:tcPr marL="171450" marR="171450" marT="152400" marB="152400" anchor="ctr">
                    <a:solidFill>
                      <a:srgbClr val="FFFFFF"/>
                    </a:solidFill>
                  </a:tcPr>
                </a:tc>
                <a:tc>
                  <a:txBody>
                    <a:bodyPr/>
                    <a:lstStyle/>
                    <a:p>
                      <a:r>
                        <a:rPr sz="1800" b="0">
                          <a:solidFill>
                            <a:srgbClr val="172B39"/>
                          </a:solidFill>
                          <a:latin typeface="DejaVu Sans"/>
                          <a:ea typeface="DejaVu Sans"/>
                          <a:cs typeface="DejaVu Sans"/>
                        </a:rPr>
                        <a:t>[Конкретна зміна у роботі]</a:t>
                      </a:r>
                    </a:p>
                  </a:txBody>
                  <a:tcPr marL="171450" marR="171450" marT="152400" marB="152400" anchor="ctr">
                    <a:solidFill>
                      <a:srgbClr val="FFFFFF"/>
                    </a:solidFill>
                  </a:tcPr>
                </a:tc>
              </a:tr>
              <a:tr h="1290638">
                <a:tc>
                  <a:txBody>
                    <a:bodyPr/>
                    <a:lstStyle/>
                    <a:p>
                      <a:r>
                        <a:rPr sz="1800" b="0">
                          <a:solidFill>
                            <a:srgbClr val="172B39"/>
                          </a:solidFill>
                          <a:latin typeface="DejaVu Sans"/>
                          <a:ea typeface="DejaVu Sans"/>
                          <a:cs typeface="DejaVu Sans"/>
                        </a:rPr>
                        <a:t>[Тема курсу або заходу]</a:t>
                      </a:r>
                    </a:p>
                  </a:txBody>
                  <a:tcPr marL="171450" marR="171450" marT="152400" marB="152400" anchor="ctr">
                    <a:solidFill>
                      <a:srgbClr val="EDF4F7"/>
                    </a:solidFill>
                  </a:tcPr>
                </a:tc>
                <a:tc>
                  <a:txBody>
                    <a:bodyPr/>
                    <a:lstStyle/>
                    <a:p>
                      <a:r>
                        <a:rPr sz="1800" b="0">
                          <a:solidFill>
                            <a:srgbClr val="172B39"/>
                          </a:solidFill>
                          <a:latin typeface="DejaVu Sans"/>
                          <a:ea typeface="DejaVu Sans"/>
                          <a:cs typeface="DejaVu Sans"/>
                        </a:rPr>
                        <a:t>[Дата, організатор, години]</a:t>
                      </a:r>
                    </a:p>
                  </a:txBody>
                  <a:tcPr marL="171450" marR="171450" marT="152400" marB="152400" anchor="ctr">
                    <a:solidFill>
                      <a:srgbClr val="EDF4F7"/>
                    </a:solidFill>
                  </a:tcPr>
                </a:tc>
                <a:tc>
                  <a:txBody>
                    <a:bodyPr/>
                    <a:lstStyle/>
                    <a:p>
                      <a:r>
                        <a:rPr sz="1800" b="0">
                          <a:solidFill>
                            <a:srgbClr val="172B39"/>
                          </a:solidFill>
                          <a:latin typeface="DejaVu Sans"/>
                          <a:ea typeface="DejaVu Sans"/>
                          <a:cs typeface="DejaVu Sans"/>
                        </a:rPr>
                        <a:t>[Конкретна зміна у роботі]</a:t>
                      </a:r>
                    </a:p>
                  </a:txBody>
                  <a:tcPr marL="171450" marR="171450" marT="152400" marB="152400" anchor="ctr">
                    <a:solidFill>
                      <a:srgbClr val="EDF4F7"/>
                    </a:solidFill>
                  </a:tcPr>
                </a:tc>
              </a:tr>
            </a:tbl>
          </a:graphicData>
        </a:graphic>
      </p:graphicFrame>
    </p:spTree>
    <p:extLst>
      <p:ext uri="{BB962C8B-B14F-4D97-AF65-F5344CB8AC3E}">
        <p14:creationId xmlns:p14="http://schemas.microsoft.com/office/powerpoint/2010/main" val="636553236"/>
      </p:ext>
    </p:extLst>
  </p:cSld>
</p:sld>
</file>

<file path=ppt/slides/slide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9B2F4359-F6E0-411F-BC85-FE803567F67C}"/>
              </a:ext>
            </a:extLst>
          </p:cNvPr>
          <p:cNvSpPr>
            <a:spLocks xmlns:a="http://schemas.openxmlformats.org/drawingml/2006/main" noGrp="1"/>
          </p:cNvSpPr>
          <p:nvPr/>
        </p:nvSpPr>
        <p:spPr>
          <a:xfrm xmlns:a="http://schemas.openxmlformats.org/drawingml/2006/main">
            <a:off x="723900" y="533400"/>
            <a:ext cx="1074420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3300" b="1">
                <a:solidFill>
                  <a:srgbClr val="172B39"/>
                </a:solidFill>
                <a:latin typeface="DejaVu Sans"/>
                <a:ea typeface="DejaVu Sans"/>
                <a:cs typeface="DejaVu Sans"/>
              </a:defRPr>
            </a:pPr>
            <a:r>
              <a:rPr sz="3300" b="1">
                <a:solidFill>
                  <a:srgbClr val="172B39"/>
                </a:solidFill>
                <a:latin typeface="DejaVu Sans"/>
                <a:ea typeface="DejaVu Sans"/>
                <a:cs typeface="DejaVu Sans"/>
              </a:rPr>
              <a:t>Власні матеріали</a:t>
            </a:r>
          </a:p>
        </p:txBody>
      </p:sp>
      <p:sp>
        <p:nvSpPr>
          <p:cNvPr id="2" name="">
            <a:extLst xmlns:a="http://schemas.openxmlformats.org/drawingml/2006/main">
              <a:ext uri="{FF2B5EF4-FFF2-40B4-BE49-F238E27FC236}">
                <a16:creationId xmlns:a16="http://schemas.microsoft.com/office/drawing/2014/main" id="{35CD612A-950D-431E-8624-AA3C4AC1422B}"/>
              </a:ext>
            </a:extLst>
          </p:cNvPr>
          <p:cNvSpPr>
            <a:spLocks xmlns:a="http://schemas.openxmlformats.org/drawingml/2006/main" noGrp="1"/>
          </p:cNvSpPr>
          <p:nvPr/>
        </p:nvSpPr>
        <p:spPr>
          <a:xfrm xmlns:a="http://schemas.openxmlformats.org/drawingml/2006/main">
            <a:off x="723900" y="6305550"/>
            <a:ext cx="1905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00" b="0">
                <a:solidFill>
                  <a:srgbClr val="516370"/>
                </a:solidFill>
                <a:latin typeface="DejaVu Sans"/>
                <a:ea typeface="DejaVu Sans"/>
                <a:cs typeface="DejaVu Sans"/>
              </a:defRPr>
            </a:pPr>
            <a:r>
              <a:rPr sz="1200" b="0">
                <a:solidFill>
                  <a:srgbClr val="516370"/>
                </a:solidFill>
                <a:latin typeface="DejaVu Sans"/>
                <a:ea typeface="DejaVu Sans"/>
                <a:cs typeface="DejaVu Sans"/>
              </a:rPr>
              <a:t>Освіта+</a:t>
            </a:r>
          </a:p>
        </p:txBody>
      </p:sp>
      <p:sp>
        <p:nvSpPr>
          <p:cNvPr id="3" name="">
            <a:extLst xmlns:a="http://schemas.openxmlformats.org/drawingml/2006/main">
              <a:ext uri="{FF2B5EF4-FFF2-40B4-BE49-F238E27FC236}">
                <a16:creationId xmlns:a16="http://schemas.microsoft.com/office/drawing/2014/main" id="{B4770A8C-45E4-440F-AE95-609A05F23DE4}"/>
              </a:ext>
            </a:extLst>
          </p:cNvPr>
          <p:cNvSpPr>
            <a:spLocks xmlns:a="http://schemas.openxmlformats.org/drawingml/2006/main" noGrp="1"/>
          </p:cNvSpPr>
          <p:nvPr/>
        </p:nvSpPr>
        <p:spPr>
          <a:xfrm xmlns:a="http://schemas.openxmlformats.org/drawingml/2006/main">
            <a:off x="10858500" y="6286500"/>
            <a:ext cx="6096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75" b="0">
                <a:solidFill>
                  <a:srgbClr val="516370"/>
                </a:solidFill>
                <a:latin typeface="DejaVu Sans"/>
                <a:ea typeface="DejaVu Sans"/>
                <a:cs typeface="DejaVu Sans"/>
              </a:defRPr>
            </a:pPr>
            <a:r>
              <a:rPr sz="1275" b="0">
                <a:solidFill>
                  <a:srgbClr val="516370"/>
                </a:solidFill>
                <a:latin typeface="DejaVu Sans"/>
                <a:ea typeface="DejaVu Sans"/>
                <a:cs typeface="DejaVu Sans"/>
              </a:rPr>
              <a:t>08</a:t>
            </a:r>
          </a:p>
        </p:txBody>
      </p:sp>
      <p:sp>
        <p:nvSpPr>
          <p:cNvPr id="4" name="">
            <a:extLst xmlns:a="http://schemas.openxmlformats.org/drawingml/2006/main">
              <a:ext uri="{FF2B5EF4-FFF2-40B4-BE49-F238E27FC236}">
                <a16:creationId xmlns:a16="http://schemas.microsoft.com/office/drawing/2014/main" id="{9CEE7633-5BFA-46AF-B4FB-CAC2E8618EE3}"/>
              </a:ext>
            </a:extLst>
          </p:cNvPr>
          <p:cNvSpPr>
            <a:spLocks xmlns:a="http://schemas.openxmlformats.org/drawingml/2006/main" noGrp="1"/>
          </p:cNvSpPr>
          <p:nvPr/>
        </p:nvSpPr>
        <p:spPr>
          <a:xfrm xmlns:a="http://schemas.openxmlformats.org/drawingml/2006/main">
            <a:off x="723900" y="2000250"/>
            <a:ext cx="457200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Назва і призначення</a:t>
            </a:r>
          </a:p>
        </p:txBody>
      </p:sp>
      <p:sp>
        <p:nvSpPr>
          <p:cNvPr id="5" name="">
            <a:extLst xmlns:a="http://schemas.openxmlformats.org/drawingml/2006/main">
              <a:ext uri="{FF2B5EF4-FFF2-40B4-BE49-F238E27FC236}">
                <a16:creationId xmlns:a16="http://schemas.microsoft.com/office/drawing/2014/main" id="{02BAF6BF-0D5C-4381-9D47-F164C27A3333}"/>
              </a:ext>
            </a:extLst>
          </p:cNvPr>
          <p:cNvSpPr>
            <a:spLocks xmlns:a="http://schemas.openxmlformats.org/drawingml/2006/main" noGrp="1"/>
          </p:cNvSpPr>
          <p:nvPr/>
        </p:nvSpPr>
        <p:spPr>
          <a:xfrm xmlns:a="http://schemas.openxmlformats.org/drawingml/2006/main">
            <a:off x="723900" y="2457450"/>
            <a:ext cx="4572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[Матеріал, клас, навчальне завдання]</a:t>
            </a:r>
          </a:p>
        </p:txBody>
      </p:sp>
      <p:sp>
        <p:nvSpPr>
          <p:cNvPr id="6" name="">
            <a:extLst xmlns:a="http://schemas.openxmlformats.org/drawingml/2006/main">
              <a:ext uri="{FF2B5EF4-FFF2-40B4-BE49-F238E27FC236}">
                <a16:creationId xmlns:a16="http://schemas.microsoft.com/office/drawing/2014/main" id="{224AF254-1FB1-484D-99D0-C0807BD9E912}"/>
              </a:ext>
            </a:extLst>
          </p:cNvPr>
          <p:cNvSpPr>
            <a:spLocks xmlns:a="http://schemas.openxmlformats.org/drawingml/2006/main" noGrp="1"/>
          </p:cNvSpPr>
          <p:nvPr/>
        </p:nvSpPr>
        <p:spPr>
          <a:xfrm xmlns:a="http://schemas.openxmlformats.org/drawingml/2006/main">
            <a:off x="723900" y="4000500"/>
            <a:ext cx="457200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Мій внесок</a:t>
            </a:r>
          </a:p>
        </p:txBody>
      </p:sp>
      <p:sp>
        <p:nvSpPr>
          <p:cNvPr id="7" name="">
            <a:extLst xmlns:a="http://schemas.openxmlformats.org/drawingml/2006/main">
              <a:ext uri="{FF2B5EF4-FFF2-40B4-BE49-F238E27FC236}">
                <a16:creationId xmlns:a16="http://schemas.microsoft.com/office/drawing/2014/main" id="{F7E4B970-2BCE-4C25-A5C0-0D90C137DCDE}"/>
              </a:ext>
            </a:extLst>
          </p:cNvPr>
          <p:cNvSpPr>
            <a:spLocks xmlns:a="http://schemas.openxmlformats.org/drawingml/2006/main" noGrp="1"/>
          </p:cNvSpPr>
          <p:nvPr/>
        </p:nvSpPr>
        <p:spPr>
          <a:xfrm xmlns:a="http://schemas.openxmlformats.org/drawingml/2006/main">
            <a:off x="723900" y="4457700"/>
            <a:ext cx="457200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[Що саме створила або створив]</a:t>
            </a:r>
          </a:p>
        </p:txBody>
      </p:sp>
      <p:sp>
        <p:nvSpPr>
          <p:cNvPr id="8" name="">
            <a:extLst xmlns:a="http://schemas.openxmlformats.org/drawingml/2006/main">
              <a:ext uri="{FF2B5EF4-FFF2-40B4-BE49-F238E27FC236}">
                <a16:creationId xmlns:a16="http://schemas.microsoft.com/office/drawing/2014/main" id="{39682F79-36FE-482D-A1FE-18641DAE04B8}"/>
              </a:ext>
            </a:extLst>
          </p:cNvPr>
          <p:cNvSpPr>
            <a:spLocks xmlns:a="http://schemas.openxmlformats.org/drawingml/2006/main" noGrp="1"/>
          </p:cNvSpPr>
          <p:nvPr/>
        </p:nvSpPr>
        <p:spPr>
          <a:xfrm xmlns:a="http://schemas.openxmlformats.org/drawingml/2006/main">
            <a:off x="6191250" y="2762250"/>
            <a:ext cx="5095875" cy="1333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325" b="0">
                <a:solidFill>
                  <a:srgbClr val="516370"/>
                </a:solidFill>
                <a:latin typeface="DejaVu Sans"/>
                <a:ea typeface="DejaVu Sans"/>
                <a:cs typeface="DejaVu Sans"/>
              </a:defRPr>
            </a:pPr>
            <a:r>
              <a:rPr sz="2325" b="0">
                <a:solidFill>
                  <a:srgbClr val="516370"/>
                </a:solidFill>
                <a:latin typeface="DejaVu Sans"/>
                <a:ea typeface="DejaVu Sans"/>
                <a:cs typeface="DejaVu Sans"/>
              </a:rPr>
              <a:t>[Зображення матеріалу]</a:t>
            </a:r>
          </a:p>
        </p:txBody>
      </p:sp>
      <p:sp>
        <p:nvSpPr>
          <p:cNvPr id="9" name="">
            <a:extLst xmlns:a="http://schemas.openxmlformats.org/drawingml/2006/main">
              <a:ext uri="{FF2B5EF4-FFF2-40B4-BE49-F238E27FC236}">
                <a16:creationId xmlns:a16="http://schemas.microsoft.com/office/drawing/2014/main" id="{2D2BC5FC-AEF6-4BE9-BA70-55CE71538983}"/>
              </a:ext>
            </a:extLst>
          </p:cNvPr>
          <p:cNvSpPr>
            <a:spLocks xmlns:a="http://schemas.openxmlformats.org/drawingml/2006/main" noGrp="1"/>
          </p:cNvSpPr>
          <p:nvPr/>
        </p:nvSpPr>
        <p:spPr>
          <a:xfrm xmlns:a="http://schemas.openxmlformats.org/drawingml/2006/main">
            <a:off x="6191250" y="4438650"/>
            <a:ext cx="5095875" cy="762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800" b="0">
                <a:solidFill>
                  <a:srgbClr val="516370"/>
                </a:solidFill>
                <a:latin typeface="DejaVu Sans"/>
                <a:ea typeface="DejaVu Sans"/>
                <a:cs typeface="DejaVu Sans"/>
              </a:defRPr>
            </a:pPr>
            <a:r>
              <a:rPr sz="1800" b="0">
                <a:solidFill>
                  <a:srgbClr val="516370"/>
                </a:solidFill>
                <a:latin typeface="DejaVu Sans"/>
                <a:ea typeface="DejaVu Sans"/>
                <a:cs typeface="DejaVu Sans"/>
              </a:rPr>
              <a:t>[Назва файла або посилання]</a:t>
            </a:r>
          </a:p>
        </p:txBody>
      </p:sp>
    </p:spTree>
    <p:extLst>
      <p:ext uri="{BB962C8B-B14F-4D97-AF65-F5344CB8AC3E}">
        <p14:creationId xmlns:p14="http://schemas.microsoft.com/office/powerpoint/2010/main" val="1827869739"/>
      </p:ext>
    </p:extLst>
  </p:cSld>
</p:sld>
</file>

<file path=ppt/slides/slide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3CC9FB3D-5E86-4E33-AD65-CD895BF4FAE4}"/>
              </a:ext>
            </a:extLst>
          </p:cNvPr>
          <p:cNvSpPr>
            <a:spLocks xmlns:a="http://schemas.openxmlformats.org/drawingml/2006/main" noGrp="1"/>
          </p:cNvSpPr>
          <p:nvPr/>
        </p:nvSpPr>
        <p:spPr>
          <a:xfrm xmlns:a="http://schemas.openxmlformats.org/drawingml/2006/main">
            <a:off x="723900" y="533400"/>
            <a:ext cx="1074420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3300" b="1">
                <a:solidFill>
                  <a:srgbClr val="172B39"/>
                </a:solidFill>
                <a:latin typeface="DejaVu Sans"/>
                <a:ea typeface="DejaVu Sans"/>
                <a:cs typeface="DejaVu Sans"/>
              </a:defRPr>
            </a:pPr>
            <a:r>
              <a:rPr sz="3300" b="1">
                <a:solidFill>
                  <a:srgbClr val="172B39"/>
                </a:solidFill>
                <a:latin typeface="DejaVu Sans"/>
                <a:ea typeface="DejaVu Sans"/>
                <a:cs typeface="DejaVu Sans"/>
              </a:rPr>
              <a:t>Позаурочна робота та співпраця</a:t>
            </a:r>
          </a:p>
        </p:txBody>
      </p:sp>
      <p:sp>
        <p:nvSpPr>
          <p:cNvPr id="2" name="">
            <a:extLst xmlns:a="http://schemas.openxmlformats.org/drawingml/2006/main">
              <a:ext uri="{FF2B5EF4-FFF2-40B4-BE49-F238E27FC236}">
                <a16:creationId xmlns:a16="http://schemas.microsoft.com/office/drawing/2014/main" id="{E884EEDA-CACB-47B5-A85C-9ED371B46E0B}"/>
              </a:ext>
            </a:extLst>
          </p:cNvPr>
          <p:cNvSpPr>
            <a:spLocks xmlns:a="http://schemas.openxmlformats.org/drawingml/2006/main" noGrp="1"/>
          </p:cNvSpPr>
          <p:nvPr/>
        </p:nvSpPr>
        <p:spPr>
          <a:xfrm xmlns:a="http://schemas.openxmlformats.org/drawingml/2006/main">
            <a:off x="723900" y="6305550"/>
            <a:ext cx="1905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00" b="0">
                <a:solidFill>
                  <a:srgbClr val="516370"/>
                </a:solidFill>
                <a:latin typeface="DejaVu Sans"/>
                <a:ea typeface="DejaVu Sans"/>
                <a:cs typeface="DejaVu Sans"/>
              </a:defRPr>
            </a:pPr>
            <a:r>
              <a:rPr sz="1200" b="0">
                <a:solidFill>
                  <a:srgbClr val="516370"/>
                </a:solidFill>
                <a:latin typeface="DejaVu Sans"/>
                <a:ea typeface="DejaVu Sans"/>
                <a:cs typeface="DejaVu Sans"/>
              </a:rPr>
              <a:t>Освіта+</a:t>
            </a:r>
          </a:p>
        </p:txBody>
      </p:sp>
      <p:sp>
        <p:nvSpPr>
          <p:cNvPr id="3" name="">
            <a:extLst xmlns:a="http://schemas.openxmlformats.org/drawingml/2006/main">
              <a:ext uri="{FF2B5EF4-FFF2-40B4-BE49-F238E27FC236}">
                <a16:creationId xmlns:a16="http://schemas.microsoft.com/office/drawing/2014/main" id="{02DC4B03-08D0-471D-BFA4-D0EF1A732939}"/>
              </a:ext>
            </a:extLst>
          </p:cNvPr>
          <p:cNvSpPr>
            <a:spLocks xmlns:a="http://schemas.openxmlformats.org/drawingml/2006/main" noGrp="1"/>
          </p:cNvSpPr>
          <p:nvPr/>
        </p:nvSpPr>
        <p:spPr>
          <a:xfrm xmlns:a="http://schemas.openxmlformats.org/drawingml/2006/main">
            <a:off x="10858500" y="6286500"/>
            <a:ext cx="6096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275" b="0">
                <a:solidFill>
                  <a:srgbClr val="516370"/>
                </a:solidFill>
                <a:latin typeface="DejaVu Sans"/>
                <a:ea typeface="DejaVu Sans"/>
                <a:cs typeface="DejaVu Sans"/>
              </a:defRPr>
            </a:pPr>
            <a:r>
              <a:rPr sz="1275" b="0">
                <a:solidFill>
                  <a:srgbClr val="516370"/>
                </a:solidFill>
                <a:latin typeface="DejaVu Sans"/>
                <a:ea typeface="DejaVu Sans"/>
                <a:cs typeface="DejaVu Sans"/>
              </a:rPr>
              <a:t>09</a:t>
            </a:r>
          </a:p>
        </p:txBody>
      </p:sp>
      <p:sp>
        <p:nvSpPr>
          <p:cNvPr id="4" name="">
            <a:extLst xmlns:a="http://schemas.openxmlformats.org/drawingml/2006/main">
              <a:ext uri="{FF2B5EF4-FFF2-40B4-BE49-F238E27FC236}">
                <a16:creationId xmlns:a16="http://schemas.microsoft.com/office/drawing/2014/main" id="{C41A66E6-F326-45A1-A05D-FDB7F51931DB}"/>
              </a:ext>
            </a:extLst>
          </p:cNvPr>
          <p:cNvSpPr>
            <a:spLocks xmlns:a="http://schemas.openxmlformats.org/drawingml/2006/main" noGrp="1"/>
          </p:cNvSpPr>
          <p:nvPr/>
        </p:nvSpPr>
        <p:spPr>
          <a:xfrm xmlns:a="http://schemas.openxmlformats.org/drawingml/2006/main">
            <a:off x="723900" y="2057400"/>
            <a:ext cx="5000625"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Приклад роботи з учнями</a:t>
            </a:r>
          </a:p>
        </p:txBody>
      </p:sp>
      <p:sp>
        <p:nvSpPr>
          <p:cNvPr id="5" name="">
            <a:extLst xmlns:a="http://schemas.openxmlformats.org/drawingml/2006/main">
              <a:ext uri="{FF2B5EF4-FFF2-40B4-BE49-F238E27FC236}">
                <a16:creationId xmlns:a16="http://schemas.microsoft.com/office/drawing/2014/main" id="{670FFC02-7B64-495D-9947-93AEFD1C9567}"/>
              </a:ext>
            </a:extLst>
          </p:cNvPr>
          <p:cNvSpPr>
            <a:spLocks xmlns:a="http://schemas.openxmlformats.org/drawingml/2006/main" noGrp="1"/>
          </p:cNvSpPr>
          <p:nvPr/>
        </p:nvSpPr>
        <p:spPr>
          <a:xfrm xmlns:a="http://schemas.openxmlformats.org/drawingml/2006/main">
            <a:off x="723900" y="2514600"/>
            <a:ext cx="5000625" cy="2667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[Що відбулося]</a:t>
            </a:r>
          </a:p>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[Моя роль]</a:t>
            </a:r>
          </a:p>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[Що вдалося]</a:t>
            </a:r>
          </a:p>
        </p:txBody>
      </p:sp>
      <p:sp>
        <p:nvSpPr>
          <p:cNvPr id="6" name="">
            <a:extLst xmlns:a="http://schemas.openxmlformats.org/drawingml/2006/main">
              <a:ext uri="{FF2B5EF4-FFF2-40B4-BE49-F238E27FC236}">
                <a16:creationId xmlns:a16="http://schemas.microsoft.com/office/drawing/2014/main" id="{1EBC34A3-21DF-446A-8B5D-E8A4B6DDFD21}"/>
              </a:ext>
            </a:extLst>
          </p:cNvPr>
          <p:cNvSpPr>
            <a:spLocks xmlns:a="http://schemas.openxmlformats.org/drawingml/2006/main" noGrp="1"/>
          </p:cNvSpPr>
          <p:nvPr/>
        </p:nvSpPr>
        <p:spPr>
          <a:xfrm xmlns:a="http://schemas.openxmlformats.org/drawingml/2006/main">
            <a:off x="6419850" y="2057400"/>
            <a:ext cx="50482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1725" b="1">
                <a:solidFill>
                  <a:srgbClr val="254D68"/>
                </a:solidFill>
                <a:latin typeface="DejaVu Sans"/>
                <a:ea typeface="DejaVu Sans"/>
                <a:cs typeface="DejaVu Sans"/>
              </a:defRPr>
            </a:pPr>
            <a:r>
              <a:rPr sz="1725" b="1">
                <a:solidFill>
                  <a:srgbClr val="254D68"/>
                </a:solidFill>
                <a:latin typeface="DejaVu Sans"/>
                <a:ea typeface="DejaVu Sans"/>
                <a:cs typeface="DejaVu Sans"/>
              </a:rPr>
              <a:t>Співпраця з дорослими</a:t>
            </a:r>
          </a:p>
        </p:txBody>
      </p:sp>
      <p:sp>
        <p:nvSpPr>
          <p:cNvPr id="7" name="">
            <a:extLst xmlns:a="http://schemas.openxmlformats.org/drawingml/2006/main">
              <a:ext uri="{FF2B5EF4-FFF2-40B4-BE49-F238E27FC236}">
                <a16:creationId xmlns:a16="http://schemas.microsoft.com/office/drawing/2014/main" id="{ED867745-2B5F-454D-AC5B-2E2081FDBB80}"/>
              </a:ext>
            </a:extLst>
          </p:cNvPr>
          <p:cNvSpPr>
            <a:spLocks xmlns:a="http://schemas.openxmlformats.org/drawingml/2006/main" noGrp="1"/>
          </p:cNvSpPr>
          <p:nvPr/>
        </p:nvSpPr>
        <p:spPr>
          <a:xfrm xmlns:a="http://schemas.openxmlformats.org/drawingml/2006/main">
            <a:off x="6419850" y="2514600"/>
            <a:ext cx="5048250" cy="2667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[Батьки або колеги]</a:t>
            </a:r>
          </a:p>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[Що зробили разом]</a:t>
            </a:r>
          </a:p>
          <a:p xmlns:a="http://schemas.openxmlformats.org/drawingml/2006/main">
            <a:pPr>
              <a:defRPr sz="2025" b="0">
                <a:solidFill>
                  <a:srgbClr val="172B39"/>
                </a:solidFill>
                <a:latin typeface="DejaVu Sans"/>
                <a:ea typeface="DejaVu Sans"/>
                <a:cs typeface="DejaVu Sans"/>
              </a:defRPr>
            </a:pPr>
            <a:r>
              <a:rPr sz="2025" b="0">
                <a:solidFill>
                  <a:srgbClr val="172B39"/>
                </a:solidFill>
                <a:latin typeface="DejaVu Sans"/>
                <a:ea typeface="DejaVu Sans"/>
                <a:cs typeface="DejaVu Sans"/>
              </a:rPr>
              <a:t>[Результат співпраці]</a:t>
            </a:r>
          </a:p>
        </p:txBody>
      </p:sp>
    </p:spTree>
    <p:extLst>
      <p:ext uri="{BB962C8B-B14F-4D97-AF65-F5344CB8AC3E}">
        <p14:creationId xmlns:p14="http://schemas.microsoft.com/office/powerpoint/2010/main" val="41588777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2026-09-09T18:00:31.8190000Z</dcterms:created>
  <dcterms:modified xsi:type="dcterms:W3CDTF">2026-09-09T18:00:31.8190000Z</dcterms:modified>
</coreProperties>
</file>